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17" r:id="rId2"/>
    <p:sldId id="278" r:id="rId3"/>
    <p:sldId id="256" r:id="rId4"/>
    <p:sldId id="326" r:id="rId5"/>
    <p:sldId id="316" r:id="rId6"/>
    <p:sldId id="327" r:id="rId7"/>
    <p:sldId id="275" r:id="rId8"/>
    <p:sldId id="324" r:id="rId9"/>
    <p:sldId id="35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D5227F-2F29-4F12-8759-7BCDF30FBB61}" v="22" dt="2023-09-06T13:15:16.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64" d="100"/>
          <a:sy n="64" d="100"/>
        </p:scale>
        <p:origin x="71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aba Tukundane, Diana D" userId="1fed5934-72d3-4cb2-a0d2-2c46cd778ed2" providerId="ADAL" clId="{C7D5227F-2F29-4F12-8759-7BCDF30FBB61}"/>
    <pc:docChg chg="undo custSel delSld modSld sldOrd">
      <pc:chgData name="Agaba Tukundane, Diana D" userId="1fed5934-72d3-4cb2-a0d2-2c46cd778ed2" providerId="ADAL" clId="{C7D5227F-2F29-4F12-8759-7BCDF30FBB61}" dt="2023-09-06T13:17:03.990" v="354" actId="113"/>
      <pc:docMkLst>
        <pc:docMk/>
      </pc:docMkLst>
      <pc:sldChg chg="addSp delSp modSp mod modNotesTx">
        <pc:chgData name="Agaba Tukundane, Diana D" userId="1fed5934-72d3-4cb2-a0d2-2c46cd778ed2" providerId="ADAL" clId="{C7D5227F-2F29-4F12-8759-7BCDF30FBB61}" dt="2023-09-06T13:14:22.610" v="337" actId="14100"/>
        <pc:sldMkLst>
          <pc:docMk/>
          <pc:sldMk cId="1017903045" sldId="275"/>
        </pc:sldMkLst>
        <pc:spChg chg="mod">
          <ac:chgData name="Agaba Tukundane, Diana D" userId="1fed5934-72d3-4cb2-a0d2-2c46cd778ed2" providerId="ADAL" clId="{C7D5227F-2F29-4F12-8759-7BCDF30FBB61}" dt="2023-09-06T10:35:14.039" v="3" actId="255"/>
          <ac:spMkLst>
            <pc:docMk/>
            <pc:sldMk cId="1017903045" sldId="275"/>
            <ac:spMk id="2" creationId="{5CB47C76-2E74-4345-B601-F00A1BACFCE9}"/>
          </ac:spMkLst>
        </pc:spChg>
        <pc:spChg chg="mod">
          <ac:chgData name="Agaba Tukundane, Diana D" userId="1fed5934-72d3-4cb2-a0d2-2c46cd778ed2" providerId="ADAL" clId="{C7D5227F-2F29-4F12-8759-7BCDF30FBB61}" dt="2023-09-06T10:35:29.162" v="6" actId="27636"/>
          <ac:spMkLst>
            <pc:docMk/>
            <pc:sldMk cId="1017903045" sldId="275"/>
            <ac:spMk id="3" creationId="{74328ADA-0907-4091-88FE-20B39CAF1BA9}"/>
          </ac:spMkLst>
        </pc:spChg>
        <pc:spChg chg="add del mod">
          <ac:chgData name="Agaba Tukundane, Diana D" userId="1fed5934-72d3-4cb2-a0d2-2c46cd778ed2" providerId="ADAL" clId="{C7D5227F-2F29-4F12-8759-7BCDF30FBB61}" dt="2023-09-06T13:13:18.927" v="323" actId="478"/>
          <ac:spMkLst>
            <pc:docMk/>
            <pc:sldMk cId="1017903045" sldId="275"/>
            <ac:spMk id="5" creationId="{D59755C9-CBF0-9E4F-26DC-293C4672D4FD}"/>
          </ac:spMkLst>
        </pc:spChg>
        <pc:spChg chg="add del mod">
          <ac:chgData name="Agaba Tukundane, Diana D" userId="1fed5934-72d3-4cb2-a0d2-2c46cd778ed2" providerId="ADAL" clId="{C7D5227F-2F29-4F12-8759-7BCDF30FBB61}" dt="2023-09-06T13:13:43.696" v="330" actId="478"/>
          <ac:spMkLst>
            <pc:docMk/>
            <pc:sldMk cId="1017903045" sldId="275"/>
            <ac:spMk id="6" creationId="{9CFEACE5-A477-FD15-E991-F514B6C63324}"/>
          </ac:spMkLst>
        </pc:spChg>
        <pc:spChg chg="add del mod">
          <ac:chgData name="Agaba Tukundane, Diana D" userId="1fed5934-72d3-4cb2-a0d2-2c46cd778ed2" providerId="ADAL" clId="{C7D5227F-2F29-4F12-8759-7BCDF30FBB61}" dt="2023-09-06T13:13:23.330" v="325" actId="478"/>
          <ac:spMkLst>
            <pc:docMk/>
            <pc:sldMk cId="1017903045" sldId="275"/>
            <ac:spMk id="7" creationId="{7E9D955E-C83E-B3DB-36FF-D50C3CD66466}"/>
          </ac:spMkLst>
        </pc:spChg>
        <pc:spChg chg="add del mod">
          <ac:chgData name="Agaba Tukundane, Diana D" userId="1fed5934-72d3-4cb2-a0d2-2c46cd778ed2" providerId="ADAL" clId="{C7D5227F-2F29-4F12-8759-7BCDF30FBB61}" dt="2023-09-06T13:12:36.243" v="318" actId="478"/>
          <ac:spMkLst>
            <pc:docMk/>
            <pc:sldMk cId="1017903045" sldId="275"/>
            <ac:spMk id="8" creationId="{D0C564F2-A9DA-DF03-F234-0D334FEA9000}"/>
          </ac:spMkLst>
        </pc:spChg>
        <pc:spChg chg="add del mod">
          <ac:chgData name="Agaba Tukundane, Diana D" userId="1fed5934-72d3-4cb2-a0d2-2c46cd778ed2" providerId="ADAL" clId="{C7D5227F-2F29-4F12-8759-7BCDF30FBB61}" dt="2023-09-06T13:13:49.509" v="332" actId="478"/>
          <ac:spMkLst>
            <pc:docMk/>
            <pc:sldMk cId="1017903045" sldId="275"/>
            <ac:spMk id="9" creationId="{1ADC8274-0B18-F3F6-6D27-660192FEFC52}"/>
          </ac:spMkLst>
        </pc:spChg>
        <pc:spChg chg="del">
          <ac:chgData name="Agaba Tukundane, Diana D" userId="1fed5934-72d3-4cb2-a0d2-2c46cd778ed2" providerId="ADAL" clId="{C7D5227F-2F29-4F12-8759-7BCDF30FBB61}" dt="2023-09-06T12:41:34.128" v="266" actId="478"/>
          <ac:spMkLst>
            <pc:docMk/>
            <pc:sldMk cId="1017903045" sldId="275"/>
            <ac:spMk id="27" creationId="{E4DE2BCE-12B2-1D52-473A-EA125E9D43A9}"/>
          </ac:spMkLst>
        </pc:spChg>
        <pc:spChg chg="del">
          <ac:chgData name="Agaba Tukundane, Diana D" userId="1fed5934-72d3-4cb2-a0d2-2c46cd778ed2" providerId="ADAL" clId="{C7D5227F-2F29-4F12-8759-7BCDF30FBB61}" dt="2023-09-06T12:41:36.601" v="267" actId="478"/>
          <ac:spMkLst>
            <pc:docMk/>
            <pc:sldMk cId="1017903045" sldId="275"/>
            <ac:spMk id="32" creationId="{B794D826-B319-03E3-5631-E66C3FEC7F59}"/>
          </ac:spMkLst>
        </pc:spChg>
        <pc:spChg chg="del">
          <ac:chgData name="Agaba Tukundane, Diana D" userId="1fed5934-72d3-4cb2-a0d2-2c46cd778ed2" providerId="ADAL" clId="{C7D5227F-2F29-4F12-8759-7BCDF30FBB61}" dt="2023-09-06T13:11:39.395" v="311" actId="478"/>
          <ac:spMkLst>
            <pc:docMk/>
            <pc:sldMk cId="1017903045" sldId="275"/>
            <ac:spMk id="40" creationId="{5996D1BE-0922-F326-2FC4-9A870371AA33}"/>
          </ac:spMkLst>
        </pc:spChg>
        <pc:spChg chg="del">
          <ac:chgData name="Agaba Tukundane, Diana D" userId="1fed5934-72d3-4cb2-a0d2-2c46cd778ed2" providerId="ADAL" clId="{C7D5227F-2F29-4F12-8759-7BCDF30FBB61}" dt="2023-09-06T13:13:47.953" v="331" actId="478"/>
          <ac:spMkLst>
            <pc:docMk/>
            <pc:sldMk cId="1017903045" sldId="275"/>
            <ac:spMk id="42" creationId="{09A2C9AE-9E1C-AB91-7CC5-D2CE9E79C879}"/>
          </ac:spMkLst>
        </pc:spChg>
        <pc:spChg chg="del">
          <ac:chgData name="Agaba Tukundane, Diana D" userId="1fed5934-72d3-4cb2-a0d2-2c46cd778ed2" providerId="ADAL" clId="{C7D5227F-2F29-4F12-8759-7BCDF30FBB61}" dt="2023-09-06T13:13:37.637" v="328" actId="478"/>
          <ac:spMkLst>
            <pc:docMk/>
            <pc:sldMk cId="1017903045" sldId="275"/>
            <ac:spMk id="44" creationId="{8E2C863E-F3F0-0852-FD57-959095C229CA}"/>
          </ac:spMkLst>
        </pc:spChg>
        <pc:spChg chg="del">
          <ac:chgData name="Agaba Tukundane, Diana D" userId="1fed5934-72d3-4cb2-a0d2-2c46cd778ed2" providerId="ADAL" clId="{C7D5227F-2F29-4F12-8759-7BCDF30FBB61}" dt="2023-09-06T13:13:42.015" v="329" actId="478"/>
          <ac:spMkLst>
            <pc:docMk/>
            <pc:sldMk cId="1017903045" sldId="275"/>
            <ac:spMk id="46" creationId="{2BF539E6-D7DF-81CB-18FD-7739172B847D}"/>
          </ac:spMkLst>
        </pc:spChg>
        <pc:spChg chg="del">
          <ac:chgData name="Agaba Tukundane, Diana D" userId="1fed5934-72d3-4cb2-a0d2-2c46cd778ed2" providerId="ADAL" clId="{C7D5227F-2F29-4F12-8759-7BCDF30FBB61}" dt="2023-09-06T13:13:34.271" v="327" actId="478"/>
          <ac:spMkLst>
            <pc:docMk/>
            <pc:sldMk cId="1017903045" sldId="275"/>
            <ac:spMk id="48" creationId="{BD0A2797-4E44-6CBB-A926-136B777E83AF}"/>
          </ac:spMkLst>
        </pc:spChg>
        <pc:spChg chg="del">
          <ac:chgData name="Agaba Tukundane, Diana D" userId="1fed5934-72d3-4cb2-a0d2-2c46cd778ed2" providerId="ADAL" clId="{C7D5227F-2F29-4F12-8759-7BCDF30FBB61}" dt="2023-09-06T12:41:31.183" v="264" actId="478"/>
          <ac:spMkLst>
            <pc:docMk/>
            <pc:sldMk cId="1017903045" sldId="275"/>
            <ac:spMk id="83" creationId="{28F8BA70-650E-19B8-6A7B-D2AD6C6C01D4}"/>
          </ac:spMkLst>
        </pc:spChg>
        <pc:spChg chg="del">
          <ac:chgData name="Agaba Tukundane, Diana D" userId="1fed5934-72d3-4cb2-a0d2-2c46cd778ed2" providerId="ADAL" clId="{C7D5227F-2F29-4F12-8759-7BCDF30FBB61}" dt="2023-09-06T12:41:28.182" v="263" actId="478"/>
          <ac:spMkLst>
            <pc:docMk/>
            <pc:sldMk cId="1017903045" sldId="275"/>
            <ac:spMk id="89" creationId="{9750310E-B5F2-C13D-130F-020C65CA51A0}"/>
          </ac:spMkLst>
        </pc:spChg>
        <pc:spChg chg="del">
          <ac:chgData name="Agaba Tukundane, Diana D" userId="1fed5934-72d3-4cb2-a0d2-2c46cd778ed2" providerId="ADAL" clId="{C7D5227F-2F29-4F12-8759-7BCDF30FBB61}" dt="2023-09-06T13:11:31.960" v="308" actId="478"/>
          <ac:spMkLst>
            <pc:docMk/>
            <pc:sldMk cId="1017903045" sldId="275"/>
            <ac:spMk id="91" creationId="{BCE4E521-03A2-2117-427D-575B2D6E17C1}"/>
          </ac:spMkLst>
        </pc:spChg>
        <pc:spChg chg="del">
          <ac:chgData name="Agaba Tukundane, Diana D" userId="1fed5934-72d3-4cb2-a0d2-2c46cd778ed2" providerId="ADAL" clId="{C7D5227F-2F29-4F12-8759-7BCDF30FBB61}" dt="2023-09-06T13:13:21.497" v="324" actId="478"/>
          <ac:spMkLst>
            <pc:docMk/>
            <pc:sldMk cId="1017903045" sldId="275"/>
            <ac:spMk id="92" creationId="{3C0465ED-F577-00A4-CBAB-2E94604AA085}"/>
          </ac:spMkLst>
        </pc:spChg>
        <pc:spChg chg="del">
          <ac:chgData name="Agaba Tukundane, Diana D" userId="1fed5934-72d3-4cb2-a0d2-2c46cd778ed2" providerId="ADAL" clId="{C7D5227F-2F29-4F12-8759-7BCDF30FBB61}" dt="2023-09-06T13:12:10.016" v="313" actId="478"/>
          <ac:spMkLst>
            <pc:docMk/>
            <pc:sldMk cId="1017903045" sldId="275"/>
            <ac:spMk id="93" creationId="{4852165E-CED1-A02A-09AE-D80379030185}"/>
          </ac:spMkLst>
        </pc:spChg>
        <pc:spChg chg="del">
          <ac:chgData name="Agaba Tukundane, Diana D" userId="1fed5934-72d3-4cb2-a0d2-2c46cd778ed2" providerId="ADAL" clId="{C7D5227F-2F29-4F12-8759-7BCDF30FBB61}" dt="2023-09-06T13:13:15.412" v="322" actId="478"/>
          <ac:spMkLst>
            <pc:docMk/>
            <pc:sldMk cId="1017903045" sldId="275"/>
            <ac:spMk id="94" creationId="{4ADA1F95-A85D-6297-73F5-72147464A149}"/>
          </ac:spMkLst>
        </pc:spChg>
        <pc:spChg chg="del">
          <ac:chgData name="Agaba Tukundane, Diana D" userId="1fed5934-72d3-4cb2-a0d2-2c46cd778ed2" providerId="ADAL" clId="{C7D5227F-2F29-4F12-8759-7BCDF30FBB61}" dt="2023-09-06T13:13:27.932" v="326" actId="478"/>
          <ac:spMkLst>
            <pc:docMk/>
            <pc:sldMk cId="1017903045" sldId="275"/>
            <ac:spMk id="95" creationId="{656C2C83-9865-DB9C-D2F7-C49973206DB6}"/>
          </ac:spMkLst>
        </pc:spChg>
        <pc:spChg chg="mod">
          <ac:chgData name="Agaba Tukundane, Diana D" userId="1fed5934-72d3-4cb2-a0d2-2c46cd778ed2" providerId="ADAL" clId="{C7D5227F-2F29-4F12-8759-7BCDF30FBB61}" dt="2023-09-06T10:45:13.029" v="75" actId="255"/>
          <ac:spMkLst>
            <pc:docMk/>
            <pc:sldMk cId="1017903045" sldId="275"/>
            <ac:spMk id="98" creationId="{F53DEFFE-591C-171E-8FB5-CC0703F55C5A}"/>
          </ac:spMkLst>
        </pc:spChg>
        <pc:spChg chg="mod">
          <ac:chgData name="Agaba Tukundane, Diana D" userId="1fed5934-72d3-4cb2-a0d2-2c46cd778ed2" providerId="ADAL" clId="{C7D5227F-2F29-4F12-8759-7BCDF30FBB61}" dt="2023-09-06T12:46:19.572" v="296" actId="255"/>
          <ac:spMkLst>
            <pc:docMk/>
            <pc:sldMk cId="1017903045" sldId="275"/>
            <ac:spMk id="100" creationId="{57C7A25D-B9FA-4D3C-96AE-97389D510F8A}"/>
          </ac:spMkLst>
        </pc:spChg>
        <pc:spChg chg="mod">
          <ac:chgData name="Agaba Tukundane, Diana D" userId="1fed5934-72d3-4cb2-a0d2-2c46cd778ed2" providerId="ADAL" clId="{C7D5227F-2F29-4F12-8759-7BCDF30FBB61}" dt="2023-09-06T10:46:13.313" v="83" actId="14100"/>
          <ac:spMkLst>
            <pc:docMk/>
            <pc:sldMk cId="1017903045" sldId="275"/>
            <ac:spMk id="101" creationId="{8C690C8E-7915-91B1-3236-FD1349B500CD}"/>
          </ac:spMkLst>
        </pc:spChg>
        <pc:spChg chg="mod">
          <ac:chgData name="Agaba Tukundane, Diana D" userId="1fed5934-72d3-4cb2-a0d2-2c46cd778ed2" providerId="ADAL" clId="{C7D5227F-2F29-4F12-8759-7BCDF30FBB61}" dt="2023-09-06T12:46:25.680" v="297" actId="255"/>
          <ac:spMkLst>
            <pc:docMk/>
            <pc:sldMk cId="1017903045" sldId="275"/>
            <ac:spMk id="102" creationId="{3B3A106D-61F7-C5C3-3CE1-0133B2173119}"/>
          </ac:spMkLst>
        </pc:spChg>
        <pc:spChg chg="mod">
          <ac:chgData name="Agaba Tukundane, Diana D" userId="1fed5934-72d3-4cb2-a0d2-2c46cd778ed2" providerId="ADAL" clId="{C7D5227F-2F29-4F12-8759-7BCDF30FBB61}" dt="2023-09-06T10:47:41.826" v="96" actId="1076"/>
          <ac:spMkLst>
            <pc:docMk/>
            <pc:sldMk cId="1017903045" sldId="275"/>
            <ac:spMk id="103" creationId="{A882D8BF-7496-E002-5744-D7245B3BBF7D}"/>
          </ac:spMkLst>
        </pc:spChg>
        <pc:spChg chg="mod">
          <ac:chgData name="Agaba Tukundane, Diana D" userId="1fed5934-72d3-4cb2-a0d2-2c46cd778ed2" providerId="ADAL" clId="{C7D5227F-2F29-4F12-8759-7BCDF30FBB61}" dt="2023-09-06T12:46:43.226" v="300" actId="1076"/>
          <ac:spMkLst>
            <pc:docMk/>
            <pc:sldMk cId="1017903045" sldId="275"/>
            <ac:spMk id="104" creationId="{B23AA9A8-2983-3506-6F4B-9105C07D2A7E}"/>
          </ac:spMkLst>
        </pc:spChg>
        <pc:spChg chg="mod">
          <ac:chgData name="Agaba Tukundane, Diana D" userId="1fed5934-72d3-4cb2-a0d2-2c46cd778ed2" providerId="ADAL" clId="{C7D5227F-2F29-4F12-8759-7BCDF30FBB61}" dt="2023-09-06T10:48:07.494" v="99" actId="255"/>
          <ac:spMkLst>
            <pc:docMk/>
            <pc:sldMk cId="1017903045" sldId="275"/>
            <ac:spMk id="105" creationId="{5E855410-D724-17B3-B3DF-18EC10939DE0}"/>
          </ac:spMkLst>
        </pc:spChg>
        <pc:spChg chg="mod">
          <ac:chgData name="Agaba Tukundane, Diana D" userId="1fed5934-72d3-4cb2-a0d2-2c46cd778ed2" providerId="ADAL" clId="{C7D5227F-2F29-4F12-8759-7BCDF30FBB61}" dt="2023-09-06T12:46:47.956" v="301" actId="255"/>
          <ac:spMkLst>
            <pc:docMk/>
            <pc:sldMk cId="1017903045" sldId="275"/>
            <ac:spMk id="106" creationId="{8DD4D7FB-72F8-9FA1-CF4B-30497FC1EC40}"/>
          </ac:spMkLst>
        </pc:spChg>
        <pc:spChg chg="mod">
          <ac:chgData name="Agaba Tukundane, Diana D" userId="1fed5934-72d3-4cb2-a0d2-2c46cd778ed2" providerId="ADAL" clId="{C7D5227F-2F29-4F12-8759-7BCDF30FBB61}" dt="2023-09-06T12:46:52.877" v="302" actId="1076"/>
          <ac:spMkLst>
            <pc:docMk/>
            <pc:sldMk cId="1017903045" sldId="275"/>
            <ac:spMk id="107" creationId="{A87958C4-AE63-D51E-9EDB-EE4C51FD0974}"/>
          </ac:spMkLst>
        </pc:spChg>
        <pc:spChg chg="mod">
          <ac:chgData name="Agaba Tukundane, Diana D" userId="1fed5934-72d3-4cb2-a0d2-2c46cd778ed2" providerId="ADAL" clId="{C7D5227F-2F29-4F12-8759-7BCDF30FBB61}" dt="2023-09-06T12:47:05.038" v="305" actId="33524"/>
          <ac:spMkLst>
            <pc:docMk/>
            <pc:sldMk cId="1017903045" sldId="275"/>
            <ac:spMk id="108" creationId="{55DC487D-0817-81FD-E577-4B0509726A5F}"/>
          </ac:spMkLst>
        </pc:spChg>
        <pc:spChg chg="del">
          <ac:chgData name="Agaba Tukundane, Diana D" userId="1fed5934-72d3-4cb2-a0d2-2c46cd778ed2" providerId="ADAL" clId="{C7D5227F-2F29-4F12-8759-7BCDF30FBB61}" dt="2023-09-06T12:41:51.407" v="272" actId="478"/>
          <ac:spMkLst>
            <pc:docMk/>
            <pc:sldMk cId="1017903045" sldId="275"/>
            <ac:spMk id="109" creationId="{20A38379-AC32-58BC-DE00-39892CC5873D}"/>
          </ac:spMkLst>
        </pc:spChg>
        <pc:spChg chg="del">
          <ac:chgData name="Agaba Tukundane, Diana D" userId="1fed5934-72d3-4cb2-a0d2-2c46cd778ed2" providerId="ADAL" clId="{C7D5227F-2F29-4F12-8759-7BCDF30FBB61}" dt="2023-09-06T12:41:49.030" v="271" actId="478"/>
          <ac:spMkLst>
            <pc:docMk/>
            <pc:sldMk cId="1017903045" sldId="275"/>
            <ac:spMk id="110" creationId="{14AE8648-0A91-7F86-BA23-165CB3F5EDEA}"/>
          </ac:spMkLst>
        </pc:spChg>
        <pc:spChg chg="mod">
          <ac:chgData name="Agaba Tukundane, Diana D" userId="1fed5934-72d3-4cb2-a0d2-2c46cd778ed2" providerId="ADAL" clId="{C7D5227F-2F29-4F12-8759-7BCDF30FBB61}" dt="2023-09-06T10:36:30.480" v="10" actId="255"/>
          <ac:spMkLst>
            <pc:docMk/>
            <pc:sldMk cId="1017903045" sldId="275"/>
            <ac:spMk id="111" creationId="{9E1F34A9-0756-314D-5664-DC88CC77F834}"/>
          </ac:spMkLst>
        </pc:spChg>
        <pc:spChg chg="mod">
          <ac:chgData name="Agaba Tukundane, Diana D" userId="1fed5934-72d3-4cb2-a0d2-2c46cd778ed2" providerId="ADAL" clId="{C7D5227F-2F29-4F12-8759-7BCDF30FBB61}" dt="2023-09-06T12:43:57.955" v="285" actId="1076"/>
          <ac:spMkLst>
            <pc:docMk/>
            <pc:sldMk cId="1017903045" sldId="275"/>
            <ac:spMk id="112" creationId="{88A706A8-8626-4874-C0F1-CCEA5B115670}"/>
          </ac:spMkLst>
        </pc:spChg>
        <pc:spChg chg="mod">
          <ac:chgData name="Agaba Tukundane, Diana D" userId="1fed5934-72d3-4cb2-a0d2-2c46cd778ed2" providerId="ADAL" clId="{C7D5227F-2F29-4F12-8759-7BCDF30FBB61}" dt="2023-09-06T10:38:55.845" v="34" actId="20577"/>
          <ac:spMkLst>
            <pc:docMk/>
            <pc:sldMk cId="1017903045" sldId="275"/>
            <ac:spMk id="113" creationId="{3DB77A49-BEC8-FB1D-ECDF-873CE4070809}"/>
          </ac:spMkLst>
        </pc:spChg>
        <pc:spChg chg="mod">
          <ac:chgData name="Agaba Tukundane, Diana D" userId="1fed5934-72d3-4cb2-a0d2-2c46cd778ed2" providerId="ADAL" clId="{C7D5227F-2F29-4F12-8759-7BCDF30FBB61}" dt="2023-09-06T12:44:14.163" v="288" actId="14100"/>
          <ac:spMkLst>
            <pc:docMk/>
            <pc:sldMk cId="1017903045" sldId="275"/>
            <ac:spMk id="114" creationId="{15781784-2BD5-D0F2-6618-ABEBFBC090CB}"/>
          </ac:spMkLst>
        </pc:spChg>
        <pc:spChg chg="mod">
          <ac:chgData name="Agaba Tukundane, Diana D" userId="1fed5934-72d3-4cb2-a0d2-2c46cd778ed2" providerId="ADAL" clId="{C7D5227F-2F29-4F12-8759-7BCDF30FBB61}" dt="2023-09-06T10:40:10.237" v="42" actId="255"/>
          <ac:spMkLst>
            <pc:docMk/>
            <pc:sldMk cId="1017903045" sldId="275"/>
            <ac:spMk id="115" creationId="{4AF5A3C5-4BED-6841-A26B-CF8A40657D3E}"/>
          </ac:spMkLst>
        </pc:spChg>
        <pc:spChg chg="mod">
          <ac:chgData name="Agaba Tukundane, Diana D" userId="1fed5934-72d3-4cb2-a0d2-2c46cd778ed2" providerId="ADAL" clId="{C7D5227F-2F29-4F12-8759-7BCDF30FBB61}" dt="2023-09-06T12:44:33.833" v="293" actId="14100"/>
          <ac:spMkLst>
            <pc:docMk/>
            <pc:sldMk cId="1017903045" sldId="275"/>
            <ac:spMk id="116" creationId="{CEEB5419-FBF1-04A1-1E65-D6A392BBFEE7}"/>
          </ac:spMkLst>
        </pc:spChg>
        <pc:spChg chg="mod">
          <ac:chgData name="Agaba Tukundane, Diana D" userId="1fed5934-72d3-4cb2-a0d2-2c46cd778ed2" providerId="ADAL" clId="{C7D5227F-2F29-4F12-8759-7BCDF30FBB61}" dt="2023-09-06T10:41:01.952" v="48" actId="255"/>
          <ac:spMkLst>
            <pc:docMk/>
            <pc:sldMk cId="1017903045" sldId="275"/>
            <ac:spMk id="117" creationId="{3DF44D58-D84C-0F43-2FF5-85390D71AF1E}"/>
          </ac:spMkLst>
        </pc:spChg>
        <pc:spChg chg="mod">
          <ac:chgData name="Agaba Tukundane, Diana D" userId="1fed5934-72d3-4cb2-a0d2-2c46cd778ed2" providerId="ADAL" clId="{C7D5227F-2F29-4F12-8759-7BCDF30FBB61}" dt="2023-09-06T12:44:30.863" v="292" actId="14100"/>
          <ac:spMkLst>
            <pc:docMk/>
            <pc:sldMk cId="1017903045" sldId="275"/>
            <ac:spMk id="118" creationId="{494E14AD-8CE8-C3D2-DBF9-2B2F3D10923A}"/>
          </ac:spMkLst>
        </pc:spChg>
        <pc:spChg chg="mod">
          <ac:chgData name="Agaba Tukundane, Diana D" userId="1fed5934-72d3-4cb2-a0d2-2c46cd778ed2" providerId="ADAL" clId="{C7D5227F-2F29-4F12-8759-7BCDF30FBB61}" dt="2023-09-06T10:42:08.458" v="54" actId="255"/>
          <ac:spMkLst>
            <pc:docMk/>
            <pc:sldMk cId="1017903045" sldId="275"/>
            <ac:spMk id="119" creationId="{E6D9501F-C80A-FC34-BE53-20CD850DFCBE}"/>
          </ac:spMkLst>
        </pc:spChg>
        <pc:spChg chg="mod">
          <ac:chgData name="Agaba Tukundane, Diana D" userId="1fed5934-72d3-4cb2-a0d2-2c46cd778ed2" providerId="ADAL" clId="{C7D5227F-2F29-4F12-8759-7BCDF30FBB61}" dt="2023-09-06T12:46:12.918" v="295" actId="14100"/>
          <ac:spMkLst>
            <pc:docMk/>
            <pc:sldMk cId="1017903045" sldId="275"/>
            <ac:spMk id="130" creationId="{71F89156-B60E-63CC-AE5D-5C7B923717C4}"/>
          </ac:spMkLst>
        </pc:spChg>
        <pc:spChg chg="del mod">
          <ac:chgData name="Agaba Tukundane, Diana D" userId="1fed5934-72d3-4cb2-a0d2-2c46cd778ed2" providerId="ADAL" clId="{C7D5227F-2F29-4F12-8759-7BCDF30FBB61}" dt="2023-09-06T12:41:46.331" v="270" actId="478"/>
          <ac:spMkLst>
            <pc:docMk/>
            <pc:sldMk cId="1017903045" sldId="275"/>
            <ac:spMk id="150" creationId="{A6468AC4-7506-A717-EEAC-835FA7A28180}"/>
          </ac:spMkLst>
        </pc:spChg>
        <pc:spChg chg="del">
          <ac:chgData name="Agaba Tukundane, Diana D" userId="1fed5934-72d3-4cb2-a0d2-2c46cd778ed2" providerId="ADAL" clId="{C7D5227F-2F29-4F12-8759-7BCDF30FBB61}" dt="2023-09-06T12:41:43.736" v="269" actId="478"/>
          <ac:spMkLst>
            <pc:docMk/>
            <pc:sldMk cId="1017903045" sldId="275"/>
            <ac:spMk id="151" creationId="{2283C7E9-E675-7814-999B-F41A63FAE53E}"/>
          </ac:spMkLst>
        </pc:spChg>
        <pc:spChg chg="mod">
          <ac:chgData name="Agaba Tukundane, Diana D" userId="1fed5934-72d3-4cb2-a0d2-2c46cd778ed2" providerId="ADAL" clId="{C7D5227F-2F29-4F12-8759-7BCDF30FBB61}" dt="2023-09-06T10:42:58.649" v="70" actId="20577"/>
          <ac:spMkLst>
            <pc:docMk/>
            <pc:sldMk cId="1017903045" sldId="275"/>
            <ac:spMk id="154" creationId="{71AD80A1-90A8-6CA1-62A1-BD6B1C9F9104}"/>
          </ac:spMkLst>
        </pc:spChg>
        <pc:spChg chg="mod">
          <ac:chgData name="Agaba Tukundane, Diana D" userId="1fed5934-72d3-4cb2-a0d2-2c46cd778ed2" providerId="ADAL" clId="{C7D5227F-2F29-4F12-8759-7BCDF30FBB61}" dt="2023-09-06T10:35:47.363" v="7"/>
          <ac:spMkLst>
            <pc:docMk/>
            <pc:sldMk cId="1017903045" sldId="275"/>
            <ac:spMk id="156" creationId="{B1BE4D5D-5AF0-E39D-849F-8B0FE5FE910D}"/>
          </ac:spMkLst>
        </pc:spChg>
        <pc:grpChg chg="mod">
          <ac:chgData name="Agaba Tukundane, Diana D" userId="1fed5934-72d3-4cb2-a0d2-2c46cd778ed2" providerId="ADAL" clId="{C7D5227F-2F29-4F12-8759-7BCDF30FBB61}" dt="2023-09-06T12:41:56.505" v="273" actId="1076"/>
          <ac:grpSpMkLst>
            <pc:docMk/>
            <pc:sldMk cId="1017903045" sldId="275"/>
            <ac:grpSpMk id="157" creationId="{D1550F3E-800F-2625-856F-8555A829FF75}"/>
          </ac:grpSpMkLst>
        </pc:grpChg>
        <pc:picChg chg="add mod">
          <ac:chgData name="Agaba Tukundane, Diana D" userId="1fed5934-72d3-4cb2-a0d2-2c46cd778ed2" providerId="ADAL" clId="{C7D5227F-2F29-4F12-8759-7BCDF30FBB61}" dt="2023-09-06T13:14:22.610" v="337" actId="14100"/>
          <ac:picMkLst>
            <pc:docMk/>
            <pc:sldMk cId="1017903045" sldId="275"/>
            <ac:picMk id="4" creationId="{244AF08D-AFD7-7B17-F89A-892C2BA62AFA}"/>
          </ac:picMkLst>
        </pc:picChg>
      </pc:sldChg>
      <pc:sldChg chg="modNotesTx">
        <pc:chgData name="Agaba Tukundane, Diana D" userId="1fed5934-72d3-4cb2-a0d2-2c46cd778ed2" providerId="ADAL" clId="{C7D5227F-2F29-4F12-8759-7BCDF30FBB61}" dt="2023-09-06T11:16:52.992" v="123"/>
        <pc:sldMkLst>
          <pc:docMk/>
          <pc:sldMk cId="175537369" sldId="278"/>
        </pc:sldMkLst>
      </pc:sldChg>
      <pc:sldChg chg="del">
        <pc:chgData name="Agaba Tukundane, Diana D" userId="1fed5934-72d3-4cb2-a0d2-2c46cd778ed2" providerId="ADAL" clId="{C7D5227F-2F29-4F12-8759-7BCDF30FBB61}" dt="2023-09-06T11:15:19.238" v="121" actId="47"/>
        <pc:sldMkLst>
          <pc:docMk/>
          <pc:sldMk cId="1900415061" sldId="293"/>
        </pc:sldMkLst>
      </pc:sldChg>
      <pc:sldChg chg="del">
        <pc:chgData name="Agaba Tukundane, Diana D" userId="1fed5934-72d3-4cb2-a0d2-2c46cd778ed2" providerId="ADAL" clId="{C7D5227F-2F29-4F12-8759-7BCDF30FBB61}" dt="2023-09-06T10:30:56.339" v="1" actId="47"/>
        <pc:sldMkLst>
          <pc:docMk/>
          <pc:sldMk cId="2737942562" sldId="298"/>
        </pc:sldMkLst>
      </pc:sldChg>
      <pc:sldChg chg="del">
        <pc:chgData name="Agaba Tukundane, Diana D" userId="1fed5934-72d3-4cb2-a0d2-2c46cd778ed2" providerId="ADAL" clId="{C7D5227F-2F29-4F12-8759-7BCDF30FBB61}" dt="2023-09-06T12:25:15.001" v="181" actId="47"/>
        <pc:sldMkLst>
          <pc:docMk/>
          <pc:sldMk cId="3827296069" sldId="313"/>
        </pc:sldMkLst>
      </pc:sldChg>
      <pc:sldChg chg="addSp delSp modSp mod">
        <pc:chgData name="Agaba Tukundane, Diana D" userId="1fed5934-72d3-4cb2-a0d2-2c46cd778ed2" providerId="ADAL" clId="{C7D5227F-2F29-4F12-8759-7BCDF30FBB61}" dt="2023-09-06T12:35:05.666" v="261" actId="1076"/>
        <pc:sldMkLst>
          <pc:docMk/>
          <pc:sldMk cId="4184600926" sldId="316"/>
        </pc:sldMkLst>
        <pc:spChg chg="del">
          <ac:chgData name="Agaba Tukundane, Diana D" userId="1fed5934-72d3-4cb2-a0d2-2c46cd778ed2" providerId="ADAL" clId="{C7D5227F-2F29-4F12-8759-7BCDF30FBB61}" dt="2023-09-06T12:26:42.135" v="197" actId="478"/>
          <ac:spMkLst>
            <pc:docMk/>
            <pc:sldMk cId="4184600926" sldId="316"/>
            <ac:spMk id="2" creationId="{D735F7F3-C1B5-4B60-A00A-4EB618DDFB5A}"/>
          </ac:spMkLst>
        </pc:spChg>
        <pc:spChg chg="mod">
          <ac:chgData name="Agaba Tukundane, Diana D" userId="1fed5934-72d3-4cb2-a0d2-2c46cd778ed2" providerId="ADAL" clId="{C7D5227F-2F29-4F12-8759-7BCDF30FBB61}" dt="2023-09-06T12:26:30.308" v="195" actId="1076"/>
          <ac:spMkLst>
            <pc:docMk/>
            <pc:sldMk cId="4184600926" sldId="316"/>
            <ac:spMk id="9" creationId="{5966A907-CCCE-40BD-B716-7EC8F29EFEAB}"/>
          </ac:spMkLst>
        </pc:spChg>
        <pc:spChg chg="del mod">
          <ac:chgData name="Agaba Tukundane, Diana D" userId="1fed5934-72d3-4cb2-a0d2-2c46cd778ed2" providerId="ADAL" clId="{C7D5227F-2F29-4F12-8759-7BCDF30FBB61}" dt="2023-09-06T12:34:23.497" v="258" actId="478"/>
          <ac:spMkLst>
            <pc:docMk/>
            <pc:sldMk cId="4184600926" sldId="316"/>
            <ac:spMk id="10" creationId="{0BA0C383-A0BE-48B9-8232-66BA249F64B1}"/>
          </ac:spMkLst>
        </pc:spChg>
        <pc:spChg chg="del mod">
          <ac:chgData name="Agaba Tukundane, Diana D" userId="1fed5934-72d3-4cb2-a0d2-2c46cd778ed2" providerId="ADAL" clId="{C7D5227F-2F29-4F12-8759-7BCDF30FBB61}" dt="2023-09-06T12:33:31.357" v="253" actId="478"/>
          <ac:spMkLst>
            <pc:docMk/>
            <pc:sldMk cId="4184600926" sldId="316"/>
            <ac:spMk id="11" creationId="{EEBF5B54-85D4-46FC-B406-CB3D5CE060A9}"/>
          </ac:spMkLst>
        </pc:spChg>
        <pc:spChg chg="mod">
          <ac:chgData name="Agaba Tukundane, Diana D" userId="1fed5934-72d3-4cb2-a0d2-2c46cd778ed2" providerId="ADAL" clId="{C7D5227F-2F29-4F12-8759-7BCDF30FBB61}" dt="2023-09-06T12:26:32.601" v="196" actId="1076"/>
          <ac:spMkLst>
            <pc:docMk/>
            <pc:sldMk cId="4184600926" sldId="316"/>
            <ac:spMk id="12" creationId="{1B9CACE1-6A84-4A70-A073-62F889D41804}"/>
          </ac:spMkLst>
        </pc:spChg>
        <pc:spChg chg="add mod">
          <ac:chgData name="Agaba Tukundane, Diana D" userId="1fed5934-72d3-4cb2-a0d2-2c46cd778ed2" providerId="ADAL" clId="{C7D5227F-2F29-4F12-8759-7BCDF30FBB61}" dt="2023-09-06T12:26:08.337" v="191" actId="1076"/>
          <ac:spMkLst>
            <pc:docMk/>
            <pc:sldMk cId="4184600926" sldId="316"/>
            <ac:spMk id="16" creationId="{1440D8DF-1D3E-0A09-BF0A-10E6FACB6D13}"/>
          </ac:spMkLst>
        </pc:spChg>
        <pc:spChg chg="add del mod">
          <ac:chgData name="Agaba Tukundane, Diana D" userId="1fed5934-72d3-4cb2-a0d2-2c46cd778ed2" providerId="ADAL" clId="{C7D5227F-2F29-4F12-8759-7BCDF30FBB61}" dt="2023-09-06T12:26:44.730" v="198" actId="478"/>
          <ac:spMkLst>
            <pc:docMk/>
            <pc:sldMk cId="4184600926" sldId="316"/>
            <ac:spMk id="18" creationId="{2F7C0C4E-2277-752E-3FF1-201CB737460A}"/>
          </ac:spMkLst>
        </pc:spChg>
        <pc:spChg chg="add mod">
          <ac:chgData name="Agaba Tukundane, Diana D" userId="1fed5934-72d3-4cb2-a0d2-2c46cd778ed2" providerId="ADAL" clId="{C7D5227F-2F29-4F12-8759-7BCDF30FBB61}" dt="2023-09-06T12:26:49.772" v="200" actId="1076"/>
          <ac:spMkLst>
            <pc:docMk/>
            <pc:sldMk cId="4184600926" sldId="316"/>
            <ac:spMk id="19" creationId="{5D85E6F1-2CD4-A60E-8DB0-07BF4E8EB611}"/>
          </ac:spMkLst>
        </pc:spChg>
        <pc:spChg chg="add mod">
          <ac:chgData name="Agaba Tukundane, Diana D" userId="1fed5934-72d3-4cb2-a0d2-2c46cd778ed2" providerId="ADAL" clId="{C7D5227F-2F29-4F12-8759-7BCDF30FBB61}" dt="2023-09-06T12:33:58.050" v="256" actId="207"/>
          <ac:spMkLst>
            <pc:docMk/>
            <pc:sldMk cId="4184600926" sldId="316"/>
            <ac:spMk id="20" creationId="{95EA9DF5-E9C1-A590-33E5-F928FED484EE}"/>
          </ac:spMkLst>
        </pc:spChg>
        <pc:spChg chg="mod">
          <ac:chgData name="Agaba Tukundane, Diana D" userId="1fed5934-72d3-4cb2-a0d2-2c46cd778ed2" providerId="ADAL" clId="{C7D5227F-2F29-4F12-8759-7BCDF30FBB61}" dt="2023-09-06T12:29:51.785" v="227" actId="14100"/>
          <ac:spMkLst>
            <pc:docMk/>
            <pc:sldMk cId="4184600926" sldId="316"/>
            <ac:spMk id="21" creationId="{5BF0A667-98AD-487E-A83E-1B98ED8C09B5}"/>
          </ac:spMkLst>
        </pc:spChg>
        <pc:spChg chg="mod">
          <ac:chgData name="Agaba Tukundane, Diana D" userId="1fed5934-72d3-4cb2-a0d2-2c46cd778ed2" providerId="ADAL" clId="{C7D5227F-2F29-4F12-8759-7BCDF30FBB61}" dt="2023-09-06T12:29:40.319" v="226" actId="14100"/>
          <ac:spMkLst>
            <pc:docMk/>
            <pc:sldMk cId="4184600926" sldId="316"/>
            <ac:spMk id="22" creationId="{ECFBC39F-870F-4175-AD0E-07B2663D16FA}"/>
          </ac:spMkLst>
        </pc:spChg>
        <pc:spChg chg="mod">
          <ac:chgData name="Agaba Tukundane, Diana D" userId="1fed5934-72d3-4cb2-a0d2-2c46cd778ed2" providerId="ADAL" clId="{C7D5227F-2F29-4F12-8759-7BCDF30FBB61}" dt="2023-09-06T12:29:21.978" v="222" actId="14100"/>
          <ac:spMkLst>
            <pc:docMk/>
            <pc:sldMk cId="4184600926" sldId="316"/>
            <ac:spMk id="23" creationId="{2BF15C7E-9EBD-4063-ACF9-48F5C76788B2}"/>
          </ac:spMkLst>
        </pc:spChg>
        <pc:spChg chg="mod">
          <ac:chgData name="Agaba Tukundane, Diana D" userId="1fed5934-72d3-4cb2-a0d2-2c46cd778ed2" providerId="ADAL" clId="{C7D5227F-2F29-4F12-8759-7BCDF30FBB61}" dt="2023-09-06T12:32:12.688" v="246" actId="14100"/>
          <ac:spMkLst>
            <pc:docMk/>
            <pc:sldMk cId="4184600926" sldId="316"/>
            <ac:spMk id="24" creationId="{45E9FC2F-7F90-40BC-BF62-1E9BCCD8F6FE}"/>
          </ac:spMkLst>
        </pc:spChg>
        <pc:spChg chg="del">
          <ac:chgData name="Agaba Tukundane, Diana D" userId="1fed5934-72d3-4cb2-a0d2-2c46cd778ed2" providerId="ADAL" clId="{C7D5227F-2F29-4F12-8759-7BCDF30FBB61}" dt="2023-09-06T12:25:37.133" v="182" actId="478"/>
          <ac:spMkLst>
            <pc:docMk/>
            <pc:sldMk cId="4184600926" sldId="316"/>
            <ac:spMk id="38" creationId="{118FF1F6-9950-40FA-B0AE-088116B3916E}"/>
          </ac:spMkLst>
        </pc:spChg>
        <pc:spChg chg="add mod">
          <ac:chgData name="Agaba Tukundane, Diana D" userId="1fed5934-72d3-4cb2-a0d2-2c46cd778ed2" providerId="ADAL" clId="{C7D5227F-2F29-4F12-8759-7BCDF30FBB61}" dt="2023-09-06T12:34:16.195" v="257" actId="207"/>
          <ac:spMkLst>
            <pc:docMk/>
            <pc:sldMk cId="4184600926" sldId="316"/>
            <ac:spMk id="45" creationId="{E19F9E78-62C0-529E-4106-805C0CE6B709}"/>
          </ac:spMkLst>
        </pc:spChg>
        <pc:spChg chg="add mod">
          <ac:chgData name="Agaba Tukundane, Diana D" userId="1fed5934-72d3-4cb2-a0d2-2c46cd778ed2" providerId="ADAL" clId="{C7D5227F-2F29-4F12-8759-7BCDF30FBB61}" dt="2023-09-06T12:32:32.324" v="249" actId="14100"/>
          <ac:spMkLst>
            <pc:docMk/>
            <pc:sldMk cId="4184600926" sldId="316"/>
            <ac:spMk id="46" creationId="{38B41D19-145F-BBC2-2F0D-27D1FA6E0714}"/>
          </ac:spMkLst>
        </pc:spChg>
        <pc:spChg chg="add del mod">
          <ac:chgData name="Agaba Tukundane, Diana D" userId="1fed5934-72d3-4cb2-a0d2-2c46cd778ed2" providerId="ADAL" clId="{C7D5227F-2F29-4F12-8759-7BCDF30FBB61}" dt="2023-09-06T12:30:18.131" v="232" actId="22"/>
          <ac:spMkLst>
            <pc:docMk/>
            <pc:sldMk cId="4184600926" sldId="316"/>
            <ac:spMk id="48" creationId="{E92AA196-3B58-1788-FF69-499F07D980CA}"/>
          </ac:spMkLst>
        </pc:spChg>
        <pc:spChg chg="add del">
          <ac:chgData name="Agaba Tukundane, Diana D" userId="1fed5934-72d3-4cb2-a0d2-2c46cd778ed2" providerId="ADAL" clId="{C7D5227F-2F29-4F12-8759-7BCDF30FBB61}" dt="2023-09-06T12:30:25.131" v="234" actId="478"/>
          <ac:spMkLst>
            <pc:docMk/>
            <pc:sldMk cId="4184600926" sldId="316"/>
            <ac:spMk id="50" creationId="{F3EAB6E4-F693-6CC4-CCA5-5DC0DA74D6B6}"/>
          </ac:spMkLst>
        </pc:spChg>
        <pc:spChg chg="add mod">
          <ac:chgData name="Agaba Tukundane, Diana D" userId="1fed5934-72d3-4cb2-a0d2-2c46cd778ed2" providerId="ADAL" clId="{C7D5227F-2F29-4F12-8759-7BCDF30FBB61}" dt="2023-09-06T12:32:17.469" v="247" actId="1076"/>
          <ac:spMkLst>
            <pc:docMk/>
            <pc:sldMk cId="4184600926" sldId="316"/>
            <ac:spMk id="52" creationId="{D0C25DF7-A0C0-3732-48A5-39B3641D653B}"/>
          </ac:spMkLst>
        </pc:spChg>
        <pc:spChg chg="add mod">
          <ac:chgData name="Agaba Tukundane, Diana D" userId="1fed5934-72d3-4cb2-a0d2-2c46cd778ed2" providerId="ADAL" clId="{C7D5227F-2F29-4F12-8759-7BCDF30FBB61}" dt="2023-09-06T12:33:39.665" v="255" actId="1076"/>
          <ac:spMkLst>
            <pc:docMk/>
            <pc:sldMk cId="4184600926" sldId="316"/>
            <ac:spMk id="53" creationId="{37AC428B-C2DD-CF6F-E6A6-72651A07FE1D}"/>
          </ac:spMkLst>
        </pc:spChg>
        <pc:spChg chg="add mod">
          <ac:chgData name="Agaba Tukundane, Diana D" userId="1fed5934-72d3-4cb2-a0d2-2c46cd778ed2" providerId="ADAL" clId="{C7D5227F-2F29-4F12-8759-7BCDF30FBB61}" dt="2023-09-06T12:35:05.666" v="261" actId="1076"/>
          <ac:spMkLst>
            <pc:docMk/>
            <pc:sldMk cId="4184600926" sldId="316"/>
            <ac:spMk id="54" creationId="{E75FF4D2-6DB6-BE6D-AFE0-7A25C9F391CD}"/>
          </ac:spMkLst>
        </pc:spChg>
        <pc:grpChg chg="mod">
          <ac:chgData name="Agaba Tukundane, Diana D" userId="1fed5934-72d3-4cb2-a0d2-2c46cd778ed2" providerId="ADAL" clId="{C7D5227F-2F29-4F12-8759-7BCDF30FBB61}" dt="2023-09-06T12:26:19.600" v="192" actId="1076"/>
          <ac:grpSpMkLst>
            <pc:docMk/>
            <pc:sldMk cId="4184600926" sldId="316"/>
            <ac:grpSpMk id="3" creationId="{46CB957C-0D09-4DBF-8D4B-A8C51E259180}"/>
          </ac:grpSpMkLst>
        </pc:grpChg>
        <pc:grpChg chg="del">
          <ac:chgData name="Agaba Tukundane, Diana D" userId="1fed5934-72d3-4cb2-a0d2-2c46cd778ed2" providerId="ADAL" clId="{C7D5227F-2F29-4F12-8759-7BCDF30FBB61}" dt="2023-09-06T12:25:44.483" v="187" actId="478"/>
          <ac:grpSpMkLst>
            <pc:docMk/>
            <pc:sldMk cId="4184600926" sldId="316"/>
            <ac:grpSpMk id="15" creationId="{08DA8FE0-A148-498D-BA79-AF1DC4C3E0CB}"/>
          </ac:grpSpMkLst>
        </pc:grpChg>
        <pc:grpChg chg="del">
          <ac:chgData name="Agaba Tukundane, Diana D" userId="1fed5934-72d3-4cb2-a0d2-2c46cd778ed2" providerId="ADAL" clId="{C7D5227F-2F29-4F12-8759-7BCDF30FBB61}" dt="2023-09-06T12:27:00.252" v="202" actId="478"/>
          <ac:grpSpMkLst>
            <pc:docMk/>
            <pc:sldMk cId="4184600926" sldId="316"/>
            <ac:grpSpMk id="25" creationId="{2980D1E0-5FBC-4794-9DC8-99BE493347D7}"/>
          </ac:grpSpMkLst>
        </pc:grpChg>
        <pc:grpChg chg="del">
          <ac:chgData name="Agaba Tukundane, Diana D" userId="1fed5934-72d3-4cb2-a0d2-2c46cd778ed2" providerId="ADAL" clId="{C7D5227F-2F29-4F12-8759-7BCDF30FBB61}" dt="2023-09-06T12:27:28.811" v="207" actId="478"/>
          <ac:grpSpMkLst>
            <pc:docMk/>
            <pc:sldMk cId="4184600926" sldId="316"/>
            <ac:grpSpMk id="28" creationId="{965A19F9-ED8D-4CD1-8B38-AB01B6A46D44}"/>
          </ac:grpSpMkLst>
        </pc:grpChg>
        <pc:grpChg chg="del">
          <ac:chgData name="Agaba Tukundane, Diana D" userId="1fed5934-72d3-4cb2-a0d2-2c46cd778ed2" providerId="ADAL" clId="{C7D5227F-2F29-4F12-8759-7BCDF30FBB61}" dt="2023-09-06T12:28:16.986" v="213" actId="478"/>
          <ac:grpSpMkLst>
            <pc:docMk/>
            <pc:sldMk cId="4184600926" sldId="316"/>
            <ac:grpSpMk id="31" creationId="{A1303A99-AD4F-43CA-9F63-E29712A2EAFB}"/>
          </ac:grpSpMkLst>
        </pc:grpChg>
        <pc:grpChg chg="del">
          <ac:chgData name="Agaba Tukundane, Diana D" userId="1fed5934-72d3-4cb2-a0d2-2c46cd778ed2" providerId="ADAL" clId="{C7D5227F-2F29-4F12-8759-7BCDF30FBB61}" dt="2023-09-06T12:28:34.506" v="217" actId="478"/>
          <ac:grpSpMkLst>
            <pc:docMk/>
            <pc:sldMk cId="4184600926" sldId="316"/>
            <ac:grpSpMk id="34" creationId="{C909FA5C-F55D-4262-BC9A-B43A474FCD0E}"/>
          </ac:grpSpMkLst>
        </pc:grpChg>
        <pc:grpChg chg="del">
          <ac:chgData name="Agaba Tukundane, Diana D" userId="1fed5934-72d3-4cb2-a0d2-2c46cd778ed2" providerId="ADAL" clId="{C7D5227F-2F29-4F12-8759-7BCDF30FBB61}" dt="2023-09-06T12:25:42.302" v="186" actId="478"/>
          <ac:grpSpMkLst>
            <pc:docMk/>
            <pc:sldMk cId="4184600926" sldId="316"/>
            <ac:grpSpMk id="37" creationId="{3BFF5A9C-CFA4-4E98-BF12-A464384ACDE1}"/>
          </ac:grpSpMkLst>
        </pc:grpChg>
        <pc:grpChg chg="del mod">
          <ac:chgData name="Agaba Tukundane, Diana D" userId="1fed5934-72d3-4cb2-a0d2-2c46cd778ed2" providerId="ADAL" clId="{C7D5227F-2F29-4F12-8759-7BCDF30FBB61}" dt="2023-09-06T12:25:38.640" v="184" actId="478"/>
          <ac:grpSpMkLst>
            <pc:docMk/>
            <pc:sldMk cId="4184600926" sldId="316"/>
            <ac:grpSpMk id="214" creationId="{F083FD00-CF42-4895-B404-DAB5D2450E10}"/>
          </ac:grpSpMkLst>
        </pc:grpChg>
        <pc:grpChg chg="del">
          <ac:chgData name="Agaba Tukundane, Diana D" userId="1fed5934-72d3-4cb2-a0d2-2c46cd778ed2" providerId="ADAL" clId="{C7D5227F-2F29-4F12-8759-7BCDF30FBB61}" dt="2023-09-06T12:25:40.260" v="185" actId="478"/>
          <ac:grpSpMkLst>
            <pc:docMk/>
            <pc:sldMk cId="4184600926" sldId="316"/>
            <ac:grpSpMk id="221" creationId="{806D9CC7-F0BD-4681-841D-957A31183293}"/>
          </ac:grpSpMkLst>
        </pc:grpChg>
      </pc:sldChg>
      <pc:sldChg chg="modSp mod">
        <pc:chgData name="Agaba Tukundane, Diana D" userId="1fed5934-72d3-4cb2-a0d2-2c46cd778ed2" providerId="ADAL" clId="{C7D5227F-2F29-4F12-8759-7BCDF30FBB61}" dt="2023-09-06T11:21:02.743" v="124" actId="33524"/>
        <pc:sldMkLst>
          <pc:docMk/>
          <pc:sldMk cId="1404339508" sldId="317"/>
        </pc:sldMkLst>
        <pc:spChg chg="mod">
          <ac:chgData name="Agaba Tukundane, Diana D" userId="1fed5934-72d3-4cb2-a0d2-2c46cd778ed2" providerId="ADAL" clId="{C7D5227F-2F29-4F12-8759-7BCDF30FBB61}" dt="2023-09-06T11:21:02.743" v="124" actId="33524"/>
          <ac:spMkLst>
            <pc:docMk/>
            <pc:sldMk cId="1404339508" sldId="317"/>
            <ac:spMk id="8" creationId="{4E2E518B-AEBE-4CF8-9CCF-627AD4E41B64}"/>
          </ac:spMkLst>
        </pc:spChg>
      </pc:sldChg>
      <pc:sldChg chg="addSp delSp modSp del mod">
        <pc:chgData name="Agaba Tukundane, Diana D" userId="1fed5934-72d3-4cb2-a0d2-2c46cd778ed2" providerId="ADAL" clId="{C7D5227F-2F29-4F12-8759-7BCDF30FBB61}" dt="2023-09-06T12:39:58.538" v="262" actId="47"/>
        <pc:sldMkLst>
          <pc:docMk/>
          <pc:sldMk cId="1693104180" sldId="319"/>
        </pc:sldMkLst>
        <pc:spChg chg="add del">
          <ac:chgData name="Agaba Tukundane, Diana D" userId="1fed5934-72d3-4cb2-a0d2-2c46cd778ed2" providerId="ADAL" clId="{C7D5227F-2F29-4F12-8759-7BCDF30FBB61}" dt="2023-09-06T12:13:39.064" v="148" actId="22"/>
          <ac:spMkLst>
            <pc:docMk/>
            <pc:sldMk cId="1693104180" sldId="319"/>
            <ac:spMk id="5" creationId="{B4D51800-F1AB-5E4E-3B8D-63CD243244F7}"/>
          </ac:spMkLst>
        </pc:spChg>
        <pc:spChg chg="mod">
          <ac:chgData name="Agaba Tukundane, Diana D" userId="1fed5934-72d3-4cb2-a0d2-2c46cd778ed2" providerId="ADAL" clId="{C7D5227F-2F29-4F12-8759-7BCDF30FBB61}" dt="2023-09-06T12:14:28.863" v="155" actId="207"/>
          <ac:spMkLst>
            <pc:docMk/>
            <pc:sldMk cId="1693104180" sldId="319"/>
            <ac:spMk id="19" creationId="{1BE479C8-EC97-4336-9399-D816F6244A88}"/>
          </ac:spMkLst>
        </pc:spChg>
        <pc:spChg chg="del mod">
          <ac:chgData name="Agaba Tukundane, Diana D" userId="1fed5934-72d3-4cb2-a0d2-2c46cd778ed2" providerId="ADAL" clId="{C7D5227F-2F29-4F12-8759-7BCDF30FBB61}" dt="2023-09-06T12:14:18.004" v="153" actId="478"/>
          <ac:spMkLst>
            <pc:docMk/>
            <pc:sldMk cId="1693104180" sldId="319"/>
            <ac:spMk id="20" creationId="{4B15DC07-7689-4905-AAAD-DE355CB03559}"/>
          </ac:spMkLst>
        </pc:spChg>
        <pc:spChg chg="del">
          <ac:chgData name="Agaba Tukundane, Diana D" userId="1fed5934-72d3-4cb2-a0d2-2c46cd778ed2" providerId="ADAL" clId="{C7D5227F-2F29-4F12-8759-7BCDF30FBB61}" dt="2023-09-06T12:18:30.390" v="172" actId="478"/>
          <ac:spMkLst>
            <pc:docMk/>
            <pc:sldMk cId="1693104180" sldId="319"/>
            <ac:spMk id="34" creationId="{C9201902-5AC4-450F-9482-8E9B0E7B3147}"/>
          </ac:spMkLst>
        </pc:spChg>
        <pc:spChg chg="del">
          <ac:chgData name="Agaba Tukundane, Diana D" userId="1fed5934-72d3-4cb2-a0d2-2c46cd778ed2" providerId="ADAL" clId="{C7D5227F-2F29-4F12-8759-7BCDF30FBB61}" dt="2023-09-06T12:17:26.180" v="162" actId="478"/>
          <ac:spMkLst>
            <pc:docMk/>
            <pc:sldMk cId="1693104180" sldId="319"/>
            <ac:spMk id="37" creationId="{AAB64A25-C205-41B5-B4BF-364999FB1083}"/>
          </ac:spMkLst>
        </pc:spChg>
        <pc:spChg chg="mod">
          <ac:chgData name="Agaba Tukundane, Diana D" userId="1fed5934-72d3-4cb2-a0d2-2c46cd778ed2" providerId="ADAL" clId="{C7D5227F-2F29-4F12-8759-7BCDF30FBB61}" dt="2023-09-06T12:11:18.422" v="135" actId="255"/>
          <ac:spMkLst>
            <pc:docMk/>
            <pc:sldMk cId="1693104180" sldId="319"/>
            <ac:spMk id="45" creationId="{1F854899-C7A6-47FD-BAA5-27E72C8F0331}"/>
          </ac:spMkLst>
        </pc:spChg>
        <pc:spChg chg="mod">
          <ac:chgData name="Agaba Tukundane, Diana D" userId="1fed5934-72d3-4cb2-a0d2-2c46cd778ed2" providerId="ADAL" clId="{C7D5227F-2F29-4F12-8759-7BCDF30FBB61}" dt="2023-09-06T12:11:42.627" v="141" actId="14100"/>
          <ac:spMkLst>
            <pc:docMk/>
            <pc:sldMk cId="1693104180" sldId="319"/>
            <ac:spMk id="48" creationId="{043F317C-DD1E-4612-A3FB-6731309F302A}"/>
          </ac:spMkLst>
        </pc:spChg>
        <pc:spChg chg="mod">
          <ac:chgData name="Agaba Tukundane, Diana D" userId="1fed5934-72d3-4cb2-a0d2-2c46cd778ed2" providerId="ADAL" clId="{C7D5227F-2F29-4F12-8759-7BCDF30FBB61}" dt="2023-09-06T12:11:48.748" v="143" actId="14100"/>
          <ac:spMkLst>
            <pc:docMk/>
            <pc:sldMk cId="1693104180" sldId="319"/>
            <ac:spMk id="51" creationId="{DDDC304F-B756-48B6-8F89-897BC6715DFE}"/>
          </ac:spMkLst>
        </pc:spChg>
        <pc:spChg chg="mod">
          <ac:chgData name="Agaba Tukundane, Diana D" userId="1fed5934-72d3-4cb2-a0d2-2c46cd778ed2" providerId="ADAL" clId="{C7D5227F-2F29-4F12-8759-7BCDF30FBB61}" dt="2023-09-06T12:12:05.101" v="146" actId="1076"/>
          <ac:spMkLst>
            <pc:docMk/>
            <pc:sldMk cId="1693104180" sldId="319"/>
            <ac:spMk id="54" creationId="{E86CAD10-BA41-47E2-B8A1-AE6295837572}"/>
          </ac:spMkLst>
        </pc:spChg>
        <pc:spChg chg="mod">
          <ac:chgData name="Agaba Tukundane, Diana D" userId="1fed5934-72d3-4cb2-a0d2-2c46cd778ed2" providerId="ADAL" clId="{C7D5227F-2F29-4F12-8759-7BCDF30FBB61}" dt="2023-09-06T12:11:26.852" v="137" actId="14100"/>
          <ac:spMkLst>
            <pc:docMk/>
            <pc:sldMk cId="1693104180" sldId="319"/>
            <ac:spMk id="57" creationId="{83DD847A-8557-4F60-9D45-3D3F1B2C0E13}"/>
          </ac:spMkLst>
        </pc:spChg>
        <pc:spChg chg="mod">
          <ac:chgData name="Agaba Tukundane, Diana D" userId="1fed5934-72d3-4cb2-a0d2-2c46cd778ed2" providerId="ADAL" clId="{C7D5227F-2F29-4F12-8759-7BCDF30FBB61}" dt="2023-09-06T12:11:36.275" v="139" actId="14100"/>
          <ac:spMkLst>
            <pc:docMk/>
            <pc:sldMk cId="1693104180" sldId="319"/>
            <ac:spMk id="60" creationId="{FC49713F-5E0A-4FBD-B0A9-17856808EEB9}"/>
          </ac:spMkLst>
        </pc:spChg>
        <pc:picChg chg="add del mod">
          <ac:chgData name="Agaba Tukundane, Diana D" userId="1fed5934-72d3-4cb2-a0d2-2c46cd778ed2" providerId="ADAL" clId="{C7D5227F-2F29-4F12-8759-7BCDF30FBB61}" dt="2023-09-06T12:14:48.780" v="158" actId="478"/>
          <ac:picMkLst>
            <pc:docMk/>
            <pc:sldMk cId="1693104180" sldId="319"/>
            <ac:picMk id="7" creationId="{03B77905-AFA1-728F-736C-3CDE5FC8EF8E}"/>
          </ac:picMkLst>
        </pc:picChg>
        <pc:picChg chg="add mod">
          <ac:chgData name="Agaba Tukundane, Diana D" userId="1fed5934-72d3-4cb2-a0d2-2c46cd778ed2" providerId="ADAL" clId="{C7D5227F-2F29-4F12-8759-7BCDF30FBB61}" dt="2023-09-06T12:15:50.898" v="160" actId="1076"/>
          <ac:picMkLst>
            <pc:docMk/>
            <pc:sldMk cId="1693104180" sldId="319"/>
            <ac:picMk id="8" creationId="{AD4ED581-B928-66D8-A7E6-71633E753ABD}"/>
          </ac:picMkLst>
        </pc:picChg>
        <pc:picChg chg="add mod">
          <ac:chgData name="Agaba Tukundane, Diana D" userId="1fed5934-72d3-4cb2-a0d2-2c46cd778ed2" providerId="ADAL" clId="{C7D5227F-2F29-4F12-8759-7BCDF30FBB61}" dt="2023-09-06T12:17:49.801" v="169" actId="1076"/>
          <ac:picMkLst>
            <pc:docMk/>
            <pc:sldMk cId="1693104180" sldId="319"/>
            <ac:picMk id="9" creationId="{059821BD-6827-785E-019F-FCEE9FF8669A}"/>
          </ac:picMkLst>
        </pc:picChg>
        <pc:picChg chg="add mod">
          <ac:chgData name="Agaba Tukundane, Diana D" userId="1fed5934-72d3-4cb2-a0d2-2c46cd778ed2" providerId="ADAL" clId="{C7D5227F-2F29-4F12-8759-7BCDF30FBB61}" dt="2023-09-06T12:18:56.359" v="179" actId="1076"/>
          <ac:picMkLst>
            <pc:docMk/>
            <pc:sldMk cId="1693104180" sldId="319"/>
            <ac:picMk id="10" creationId="{A8C89F02-07E4-DADB-F8FF-90BEE5D8D85B}"/>
          </ac:picMkLst>
        </pc:picChg>
      </pc:sldChg>
      <pc:sldChg chg="modSp mod">
        <pc:chgData name="Agaba Tukundane, Diana D" userId="1fed5934-72d3-4cb2-a0d2-2c46cd778ed2" providerId="ADAL" clId="{C7D5227F-2F29-4F12-8759-7BCDF30FBB61}" dt="2023-09-06T13:17:03.990" v="354" actId="113"/>
        <pc:sldMkLst>
          <pc:docMk/>
          <pc:sldMk cId="1193403196" sldId="324"/>
        </pc:sldMkLst>
        <pc:spChg chg="mod">
          <ac:chgData name="Agaba Tukundane, Diana D" userId="1fed5934-72d3-4cb2-a0d2-2c46cd778ed2" providerId="ADAL" clId="{C7D5227F-2F29-4F12-8759-7BCDF30FBB61}" dt="2023-09-06T13:17:03.990" v="354" actId="113"/>
          <ac:spMkLst>
            <pc:docMk/>
            <pc:sldMk cId="1193403196" sldId="324"/>
            <ac:spMk id="2" creationId="{D735F7F3-C1B5-4B60-A00A-4EB618DDFB5A}"/>
          </ac:spMkLst>
        </pc:spChg>
      </pc:sldChg>
      <pc:sldChg chg="del">
        <pc:chgData name="Agaba Tukundane, Diana D" userId="1fed5934-72d3-4cb2-a0d2-2c46cd778ed2" providerId="ADAL" clId="{C7D5227F-2F29-4F12-8759-7BCDF30FBB61}" dt="2023-09-06T11:15:14.527" v="120" actId="47"/>
        <pc:sldMkLst>
          <pc:docMk/>
          <pc:sldMk cId="2322413801" sldId="325"/>
        </pc:sldMkLst>
      </pc:sldChg>
      <pc:sldChg chg="modSp mod">
        <pc:chgData name="Agaba Tukundane, Diana D" userId="1fed5934-72d3-4cb2-a0d2-2c46cd778ed2" providerId="ADAL" clId="{C7D5227F-2F29-4F12-8759-7BCDF30FBB61}" dt="2023-09-06T12:09:29.288" v="129" actId="1076"/>
        <pc:sldMkLst>
          <pc:docMk/>
          <pc:sldMk cId="1031014680" sldId="326"/>
        </pc:sldMkLst>
        <pc:spChg chg="mod">
          <ac:chgData name="Agaba Tukundane, Diana D" userId="1fed5934-72d3-4cb2-a0d2-2c46cd778ed2" providerId="ADAL" clId="{C7D5227F-2F29-4F12-8759-7BCDF30FBB61}" dt="2023-09-06T12:09:29.288" v="129" actId="1076"/>
          <ac:spMkLst>
            <pc:docMk/>
            <pc:sldMk cId="1031014680" sldId="326"/>
            <ac:spMk id="6" creationId="{E7656DD1-7AC1-3105-01AE-91B659F49405}"/>
          </ac:spMkLst>
        </pc:spChg>
      </pc:sldChg>
      <pc:sldChg chg="ord">
        <pc:chgData name="Agaba Tukundane, Diana D" userId="1fed5934-72d3-4cb2-a0d2-2c46cd778ed2" providerId="ADAL" clId="{C7D5227F-2F29-4F12-8759-7BCDF30FBB61}" dt="2023-09-06T11:21:33.968" v="128"/>
        <pc:sldMkLst>
          <pc:docMk/>
          <pc:sldMk cId="3963169575" sldId="327"/>
        </pc:sldMkLst>
      </pc:sldChg>
      <pc:sldChg chg="del">
        <pc:chgData name="Agaba Tukundane, Diana D" userId="1fed5934-72d3-4cb2-a0d2-2c46cd778ed2" providerId="ADAL" clId="{C7D5227F-2F29-4F12-8759-7BCDF30FBB61}" dt="2023-09-06T11:15:56.336" v="122" actId="47"/>
        <pc:sldMkLst>
          <pc:docMk/>
          <pc:sldMk cId="1352841866" sldId="328"/>
        </pc:sldMkLst>
      </pc:sldChg>
      <pc:sldChg chg="modSp mod">
        <pc:chgData name="Agaba Tukundane, Diana D" userId="1fed5934-72d3-4cb2-a0d2-2c46cd778ed2" providerId="ADAL" clId="{C7D5227F-2F29-4F12-8759-7BCDF30FBB61}" dt="2023-09-06T13:15:37.450" v="352" actId="20577"/>
        <pc:sldMkLst>
          <pc:docMk/>
          <pc:sldMk cId="3690554167" sldId="356"/>
        </pc:sldMkLst>
        <pc:spChg chg="mod">
          <ac:chgData name="Agaba Tukundane, Diana D" userId="1fed5934-72d3-4cb2-a0d2-2c46cd778ed2" providerId="ADAL" clId="{C7D5227F-2F29-4F12-8759-7BCDF30FBB61}" dt="2023-09-06T13:15:37.450" v="352" actId="20577"/>
          <ac:spMkLst>
            <pc:docMk/>
            <pc:sldMk cId="3690554167" sldId="356"/>
            <ac:spMk id="25" creationId="{3E0E8578-BD64-4C9C-8967-EC38029FB4BB}"/>
          </ac:spMkLst>
        </pc:spChg>
        <pc:spChg chg="mod">
          <ac:chgData name="Agaba Tukundane, Diana D" userId="1fed5934-72d3-4cb2-a0d2-2c46cd778ed2" providerId="ADAL" clId="{C7D5227F-2F29-4F12-8759-7BCDF30FBB61}" dt="2023-09-06T13:15:22.706" v="338" actId="20577"/>
          <ac:spMkLst>
            <pc:docMk/>
            <pc:sldMk cId="3690554167" sldId="356"/>
            <ac:spMk id="26" creationId="{C88AEDF3-C1CF-4E32-9D10-2D8E595E02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23F01-362B-4777-941A-0B4FF4D2C38F}" type="datetimeFigureOut">
              <a:rPr lang="en-ZA" smtClean="0"/>
              <a:t>2023/09/05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2F4F0-37B8-47EF-8B60-B62369A97D0B}" type="slidenum">
              <a:rPr lang="en-ZA" smtClean="0"/>
              <a:t>‹#›</a:t>
            </a:fld>
            <a:endParaRPr lang="en-ZA"/>
          </a:p>
        </p:txBody>
      </p:sp>
    </p:spTree>
    <p:extLst>
      <p:ext uri="{BB962C8B-B14F-4D97-AF65-F5344CB8AC3E}">
        <p14:creationId xmlns:p14="http://schemas.microsoft.com/office/powerpoint/2010/main" val="570157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President of Global Affairs and co-head of the Office of Applied Innovation at Goldman Sachs,</a:t>
            </a:r>
            <a:endParaRPr lang="en-ZA" dirty="0"/>
          </a:p>
        </p:txBody>
      </p:sp>
      <p:sp>
        <p:nvSpPr>
          <p:cNvPr id="4" name="Slide Number Placeholder 3"/>
          <p:cNvSpPr>
            <a:spLocks noGrp="1"/>
          </p:cNvSpPr>
          <p:nvPr>
            <p:ph type="sldNum" sz="quarter" idx="5"/>
          </p:nvPr>
        </p:nvSpPr>
        <p:spPr/>
        <p:txBody>
          <a:bodyPr/>
          <a:lstStyle/>
          <a:p>
            <a:fld id="{D772F4F0-37B8-47EF-8B60-B62369A97D0B}" type="slidenum">
              <a:rPr lang="en-ZA" smtClean="0"/>
              <a:t>2</a:t>
            </a:fld>
            <a:endParaRPr lang="en-ZA"/>
          </a:p>
        </p:txBody>
      </p:sp>
    </p:spTree>
    <p:extLst>
      <p:ext uri="{BB962C8B-B14F-4D97-AF65-F5344CB8AC3E}">
        <p14:creationId xmlns:p14="http://schemas.microsoft.com/office/powerpoint/2010/main" val="238760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Disinformation is used for social engineering threats on a mass scale. Like phishing attacks to compromise the IT systems for data extraction, disinformation campaigns play on emotions giving cybercriminals another feasible method for scams. </a:t>
            </a:r>
            <a:endParaRPr lang="en-ZA" dirty="0"/>
          </a:p>
        </p:txBody>
      </p:sp>
      <p:sp>
        <p:nvSpPr>
          <p:cNvPr id="4" name="Slide Number Placeholder 3"/>
          <p:cNvSpPr>
            <a:spLocks noGrp="1"/>
          </p:cNvSpPr>
          <p:nvPr>
            <p:ph type="sldNum" sz="quarter" idx="5"/>
          </p:nvPr>
        </p:nvSpPr>
        <p:spPr/>
        <p:txBody>
          <a:bodyPr/>
          <a:lstStyle/>
          <a:p>
            <a:fld id="{D772F4F0-37B8-47EF-8B60-B62369A97D0B}" type="slidenum">
              <a:rPr lang="en-ZA" smtClean="0"/>
              <a:t>4</a:t>
            </a:fld>
            <a:endParaRPr lang="en-ZA"/>
          </a:p>
        </p:txBody>
      </p:sp>
    </p:spTree>
    <p:extLst>
      <p:ext uri="{BB962C8B-B14F-4D97-AF65-F5344CB8AC3E}">
        <p14:creationId xmlns:p14="http://schemas.microsoft.com/office/powerpoint/2010/main" val="169104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Amit Sinha</a:t>
            </a:r>
          </a:p>
          <a:p>
            <a:r>
              <a:rPr lang="en-ZA" dirty="0"/>
              <a:t>CEO, DigiCert | Board Member </a:t>
            </a:r>
            <a:r>
              <a:rPr lang="en-ZA" dirty="0" err="1"/>
              <a:t>Zscaler</a:t>
            </a:r>
            <a:r>
              <a:rPr lang="en-ZA" dirty="0"/>
              <a:t>, </a:t>
            </a:r>
            <a:r>
              <a:rPr lang="en-ZA" dirty="0" err="1"/>
              <a:t>DataRobot</a:t>
            </a:r>
            <a:endParaRPr lang="en-ZA" dirty="0"/>
          </a:p>
        </p:txBody>
      </p:sp>
      <p:sp>
        <p:nvSpPr>
          <p:cNvPr id="4" name="Slide Number Placeholder 3"/>
          <p:cNvSpPr>
            <a:spLocks noGrp="1"/>
          </p:cNvSpPr>
          <p:nvPr>
            <p:ph type="sldNum" sz="quarter" idx="5"/>
          </p:nvPr>
        </p:nvSpPr>
        <p:spPr/>
        <p:txBody>
          <a:bodyPr/>
          <a:lstStyle/>
          <a:p>
            <a:fld id="{D772F4F0-37B8-47EF-8B60-B62369A97D0B}" type="slidenum">
              <a:rPr lang="en-ZA" smtClean="0"/>
              <a:t>7</a:t>
            </a:fld>
            <a:endParaRPr lang="en-ZA"/>
          </a:p>
        </p:txBody>
      </p:sp>
    </p:spTree>
    <p:extLst>
      <p:ext uri="{BB962C8B-B14F-4D97-AF65-F5344CB8AC3E}">
        <p14:creationId xmlns:p14="http://schemas.microsoft.com/office/powerpoint/2010/main" val="36848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https://www.cisa.gov/sites/default/files/publications/disinformation_stops_with_you_infographic_set_508.pdf</a:t>
            </a:r>
          </a:p>
          <a:p>
            <a:endParaRPr lang="en-US" dirty="0"/>
          </a:p>
          <a:p>
            <a:endParaRPr lang="en-ZA" dirty="0"/>
          </a:p>
        </p:txBody>
      </p:sp>
      <p:sp>
        <p:nvSpPr>
          <p:cNvPr id="4" name="Slide Number Placeholder 3"/>
          <p:cNvSpPr>
            <a:spLocks noGrp="1"/>
          </p:cNvSpPr>
          <p:nvPr>
            <p:ph type="sldNum" sz="quarter" idx="5"/>
          </p:nvPr>
        </p:nvSpPr>
        <p:spPr/>
        <p:txBody>
          <a:bodyPr/>
          <a:lstStyle/>
          <a:p>
            <a:fld id="{D772F4F0-37B8-47EF-8B60-B62369A97D0B}" type="slidenum">
              <a:rPr lang="en-ZA" smtClean="0"/>
              <a:t>8</a:t>
            </a:fld>
            <a:endParaRPr lang="en-ZA"/>
          </a:p>
        </p:txBody>
      </p:sp>
    </p:spTree>
    <p:extLst>
      <p:ext uri="{BB962C8B-B14F-4D97-AF65-F5344CB8AC3E}">
        <p14:creationId xmlns:p14="http://schemas.microsoft.com/office/powerpoint/2010/main" val="3032824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84210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821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14370B4-3C13-45C0-A952-B00548121584}"/>
              </a:ext>
            </a:extLst>
          </p:cNvPr>
          <p:cNvSpPr/>
          <p:nvPr userDrawn="1"/>
        </p:nvSpPr>
        <p:spPr>
          <a:xfrm>
            <a:off x="1" y="0"/>
            <a:ext cx="3884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5">
            <a:extLst>
              <a:ext uri="{FF2B5EF4-FFF2-40B4-BE49-F238E27FC236}">
                <a16:creationId xmlns:a16="http://schemas.microsoft.com/office/drawing/2014/main" id="{9E4B51B4-EE18-4819-8088-68502663D7B7}"/>
              </a:ext>
            </a:extLst>
          </p:cNvPr>
          <p:cNvGrpSpPr/>
          <p:nvPr userDrawn="1"/>
        </p:nvGrpSpPr>
        <p:grpSpPr>
          <a:xfrm>
            <a:off x="4484680" y="2679371"/>
            <a:ext cx="2029599" cy="3505672"/>
            <a:chOff x="1438761" y="2033015"/>
            <a:chExt cx="1980000" cy="3420000"/>
          </a:xfrm>
        </p:grpSpPr>
        <p:sp>
          <p:nvSpPr>
            <p:cNvPr id="4" name="Rounded Rectangle 41">
              <a:extLst>
                <a:ext uri="{FF2B5EF4-FFF2-40B4-BE49-F238E27FC236}">
                  <a16:creationId xmlns:a16="http://schemas.microsoft.com/office/drawing/2014/main" id="{C9356105-17CA-4587-B47D-ABD55F0030F2}"/>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2">
              <a:extLst>
                <a:ext uri="{FF2B5EF4-FFF2-40B4-BE49-F238E27FC236}">
                  <a16:creationId xmlns:a16="http://schemas.microsoft.com/office/drawing/2014/main" id="{98DE00C6-A201-4607-947A-9B6A7FB91E56}"/>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 name="Group 6">
              <a:extLst>
                <a:ext uri="{FF2B5EF4-FFF2-40B4-BE49-F238E27FC236}">
                  <a16:creationId xmlns:a16="http://schemas.microsoft.com/office/drawing/2014/main" id="{02E1FF0A-C482-45AA-BBA3-9B4078609158}"/>
                </a:ext>
              </a:extLst>
            </p:cNvPr>
            <p:cNvGrpSpPr/>
            <p:nvPr userDrawn="1"/>
          </p:nvGrpSpPr>
          <p:grpSpPr>
            <a:xfrm>
              <a:off x="2332851" y="5138854"/>
              <a:ext cx="191820" cy="211002"/>
              <a:chOff x="2453209" y="5151638"/>
              <a:chExt cx="191820" cy="211002"/>
            </a:xfrm>
          </p:grpSpPr>
          <p:sp>
            <p:nvSpPr>
              <p:cNvPr id="7" name="Oval 44">
                <a:extLst>
                  <a:ext uri="{FF2B5EF4-FFF2-40B4-BE49-F238E27FC236}">
                    <a16:creationId xmlns:a16="http://schemas.microsoft.com/office/drawing/2014/main" id="{A02E90A4-46B5-4BA7-9477-F169F8CD3F13}"/>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45">
                <a:extLst>
                  <a:ext uri="{FF2B5EF4-FFF2-40B4-BE49-F238E27FC236}">
                    <a16:creationId xmlns:a16="http://schemas.microsoft.com/office/drawing/2014/main" id="{ED43A757-B80F-4F70-B31F-9A2BEB28CAD4}"/>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9" name="Group 5">
            <a:extLst>
              <a:ext uri="{FF2B5EF4-FFF2-40B4-BE49-F238E27FC236}">
                <a16:creationId xmlns:a16="http://schemas.microsoft.com/office/drawing/2014/main" id="{C8576216-C640-4674-AC56-2890C67BD9E5}"/>
              </a:ext>
            </a:extLst>
          </p:cNvPr>
          <p:cNvGrpSpPr/>
          <p:nvPr userDrawn="1"/>
        </p:nvGrpSpPr>
        <p:grpSpPr>
          <a:xfrm>
            <a:off x="6976147" y="2717584"/>
            <a:ext cx="2029599" cy="3505672"/>
            <a:chOff x="1438761" y="2033015"/>
            <a:chExt cx="1980000" cy="3420000"/>
          </a:xfrm>
        </p:grpSpPr>
        <p:sp>
          <p:nvSpPr>
            <p:cNvPr id="10" name="Rounded Rectangle 41">
              <a:extLst>
                <a:ext uri="{FF2B5EF4-FFF2-40B4-BE49-F238E27FC236}">
                  <a16:creationId xmlns:a16="http://schemas.microsoft.com/office/drawing/2014/main" id="{4F04F9F0-E35F-4AC4-8AEB-5B346C93BDE8}"/>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42">
              <a:extLst>
                <a:ext uri="{FF2B5EF4-FFF2-40B4-BE49-F238E27FC236}">
                  <a16:creationId xmlns:a16="http://schemas.microsoft.com/office/drawing/2014/main" id="{A0F1F4A1-65E1-495C-B229-251EFD3FB253}"/>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2" name="Group 6">
              <a:extLst>
                <a:ext uri="{FF2B5EF4-FFF2-40B4-BE49-F238E27FC236}">
                  <a16:creationId xmlns:a16="http://schemas.microsoft.com/office/drawing/2014/main" id="{02AB1FDC-BB35-4273-948F-D269A59ED959}"/>
                </a:ext>
              </a:extLst>
            </p:cNvPr>
            <p:cNvGrpSpPr/>
            <p:nvPr userDrawn="1"/>
          </p:nvGrpSpPr>
          <p:grpSpPr>
            <a:xfrm>
              <a:off x="2332851" y="5138854"/>
              <a:ext cx="191820" cy="211002"/>
              <a:chOff x="2453209" y="5151638"/>
              <a:chExt cx="191820" cy="211002"/>
            </a:xfrm>
          </p:grpSpPr>
          <p:sp>
            <p:nvSpPr>
              <p:cNvPr id="13" name="Oval 44">
                <a:extLst>
                  <a:ext uri="{FF2B5EF4-FFF2-40B4-BE49-F238E27FC236}">
                    <a16:creationId xmlns:a16="http://schemas.microsoft.com/office/drawing/2014/main" id="{00BBB89C-B084-4AC1-BED6-BC1DC17D5220}"/>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ounded Rectangle 45">
                <a:extLst>
                  <a:ext uri="{FF2B5EF4-FFF2-40B4-BE49-F238E27FC236}">
                    <a16:creationId xmlns:a16="http://schemas.microsoft.com/office/drawing/2014/main" id="{5982A1AE-2C2E-448E-9F4B-BC9CCDEA1A4E}"/>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5" name="Group 5">
            <a:extLst>
              <a:ext uri="{FF2B5EF4-FFF2-40B4-BE49-F238E27FC236}">
                <a16:creationId xmlns:a16="http://schemas.microsoft.com/office/drawing/2014/main" id="{3A368425-7072-4F51-8EE5-01E1BFEB50EB}"/>
              </a:ext>
            </a:extLst>
          </p:cNvPr>
          <p:cNvGrpSpPr/>
          <p:nvPr userDrawn="1"/>
        </p:nvGrpSpPr>
        <p:grpSpPr>
          <a:xfrm>
            <a:off x="9467615" y="2727858"/>
            <a:ext cx="2029599" cy="3505672"/>
            <a:chOff x="1438761" y="2033015"/>
            <a:chExt cx="1980000" cy="3420000"/>
          </a:xfrm>
        </p:grpSpPr>
        <p:sp>
          <p:nvSpPr>
            <p:cNvPr id="16" name="Rounded Rectangle 41">
              <a:extLst>
                <a:ext uri="{FF2B5EF4-FFF2-40B4-BE49-F238E27FC236}">
                  <a16:creationId xmlns:a16="http://schemas.microsoft.com/office/drawing/2014/main" id="{54A602E3-D4AC-44ED-A99F-190A1CDB8BD5}"/>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ectangle 42">
              <a:extLst>
                <a:ext uri="{FF2B5EF4-FFF2-40B4-BE49-F238E27FC236}">
                  <a16:creationId xmlns:a16="http://schemas.microsoft.com/office/drawing/2014/main" id="{F63D52AB-F36A-46A1-848A-8D7692D3CC68}"/>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8" name="Group 6">
              <a:extLst>
                <a:ext uri="{FF2B5EF4-FFF2-40B4-BE49-F238E27FC236}">
                  <a16:creationId xmlns:a16="http://schemas.microsoft.com/office/drawing/2014/main" id="{04D310C5-4BF6-4703-AB41-9C3406E92015}"/>
                </a:ext>
              </a:extLst>
            </p:cNvPr>
            <p:cNvGrpSpPr/>
            <p:nvPr userDrawn="1"/>
          </p:nvGrpSpPr>
          <p:grpSpPr>
            <a:xfrm>
              <a:off x="2332851" y="5138854"/>
              <a:ext cx="191820" cy="211002"/>
              <a:chOff x="2453209" y="5151638"/>
              <a:chExt cx="191820" cy="211002"/>
            </a:xfrm>
          </p:grpSpPr>
          <p:sp>
            <p:nvSpPr>
              <p:cNvPr id="19" name="Oval 44">
                <a:extLst>
                  <a:ext uri="{FF2B5EF4-FFF2-40B4-BE49-F238E27FC236}">
                    <a16:creationId xmlns:a16="http://schemas.microsoft.com/office/drawing/2014/main" id="{30DA0AB5-96D5-49C1-9953-DD88116AAD83}"/>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ounded Rectangle 45">
                <a:extLst>
                  <a:ext uri="{FF2B5EF4-FFF2-40B4-BE49-F238E27FC236}">
                    <a16:creationId xmlns:a16="http://schemas.microsoft.com/office/drawing/2014/main" id="{763C3B04-1D32-454A-9E00-E56FD5E22D27}"/>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1" name="Picture Placeholder 2">
            <a:extLst>
              <a:ext uri="{FF2B5EF4-FFF2-40B4-BE49-F238E27FC236}">
                <a16:creationId xmlns:a16="http://schemas.microsoft.com/office/drawing/2014/main" id="{88422095-435B-47AA-9CCA-322F366DB3C8}"/>
              </a:ext>
            </a:extLst>
          </p:cNvPr>
          <p:cNvSpPr>
            <a:spLocks noGrp="1"/>
          </p:cNvSpPr>
          <p:nvPr>
            <p:ph type="pic" idx="16" hasCustomPrompt="1"/>
          </p:nvPr>
        </p:nvSpPr>
        <p:spPr>
          <a:xfrm>
            <a:off x="4602823"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2" name="Picture Placeholder 2">
            <a:extLst>
              <a:ext uri="{FF2B5EF4-FFF2-40B4-BE49-F238E27FC236}">
                <a16:creationId xmlns:a16="http://schemas.microsoft.com/office/drawing/2014/main" id="{4E14DFC6-4271-494B-82A9-1FCC7226F65C}"/>
              </a:ext>
            </a:extLst>
          </p:cNvPr>
          <p:cNvSpPr>
            <a:spLocks noGrp="1"/>
          </p:cNvSpPr>
          <p:nvPr>
            <p:ph type="pic" idx="17" hasCustomPrompt="1"/>
          </p:nvPr>
        </p:nvSpPr>
        <p:spPr>
          <a:xfrm>
            <a:off x="7094290"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3" name="Picture Placeholder 2">
            <a:extLst>
              <a:ext uri="{FF2B5EF4-FFF2-40B4-BE49-F238E27FC236}">
                <a16:creationId xmlns:a16="http://schemas.microsoft.com/office/drawing/2014/main" id="{A3772017-7DA7-4FE0-A85B-FD49517CE8C0}"/>
              </a:ext>
            </a:extLst>
          </p:cNvPr>
          <p:cNvSpPr>
            <a:spLocks noGrp="1"/>
          </p:cNvSpPr>
          <p:nvPr>
            <p:ph type="pic" idx="18" hasCustomPrompt="1"/>
          </p:nvPr>
        </p:nvSpPr>
        <p:spPr>
          <a:xfrm>
            <a:off x="9585758"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4" name="Oval 11">
            <a:extLst>
              <a:ext uri="{FF2B5EF4-FFF2-40B4-BE49-F238E27FC236}">
                <a16:creationId xmlns:a16="http://schemas.microsoft.com/office/drawing/2014/main" id="{99F1FA95-725F-4570-B40D-43A61D68A90A}"/>
              </a:ext>
            </a:extLst>
          </p:cNvPr>
          <p:cNvSpPr/>
          <p:nvPr userDrawn="1"/>
        </p:nvSpPr>
        <p:spPr>
          <a:xfrm>
            <a:off x="6000620" y="5764092"/>
            <a:ext cx="6959602" cy="504057"/>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Tree>
    <p:extLst>
      <p:ext uri="{BB962C8B-B14F-4D97-AF65-F5344CB8AC3E}">
        <p14:creationId xmlns:p14="http://schemas.microsoft.com/office/powerpoint/2010/main" val="2545328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255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27E9E532-B52F-4195-9769-854E30154B55}"/>
              </a:ext>
            </a:extLst>
          </p:cNvPr>
          <p:cNvSpPr>
            <a:spLocks noGrp="1"/>
          </p:cNvSpPr>
          <p:nvPr>
            <p:ph type="pic" idx="1" hasCustomPrompt="1"/>
          </p:nvPr>
        </p:nvSpPr>
        <p:spPr>
          <a:xfrm>
            <a:off x="4092000" y="0"/>
            <a:ext cx="8100000" cy="396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DA4B0386-33B4-4AE2-946E-6347B22040BB}"/>
              </a:ext>
            </a:extLst>
          </p:cNvPr>
          <p:cNvSpPr>
            <a:spLocks noGrp="1"/>
          </p:cNvSpPr>
          <p:nvPr>
            <p:ph type="pic" idx="10" hasCustomPrompt="1"/>
          </p:nvPr>
        </p:nvSpPr>
        <p:spPr>
          <a:xfrm>
            <a:off x="0" y="3960000"/>
            <a:ext cx="4092000" cy="289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Rectangle 3">
            <a:extLst>
              <a:ext uri="{FF2B5EF4-FFF2-40B4-BE49-F238E27FC236}">
                <a16:creationId xmlns:a16="http://schemas.microsoft.com/office/drawing/2014/main" id="{F42F70AE-AA28-47B8-ADF1-78729B8D0C2E}"/>
              </a:ext>
            </a:extLst>
          </p:cNvPr>
          <p:cNvSpPr/>
          <p:nvPr userDrawn="1"/>
        </p:nvSpPr>
        <p:spPr>
          <a:xfrm>
            <a:off x="4200000" y="4050000"/>
            <a:ext cx="7992000" cy="2808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b="1" dirty="0">
              <a:latin typeface="+mn-lt"/>
            </a:endParaRPr>
          </a:p>
        </p:txBody>
      </p:sp>
    </p:spTree>
    <p:extLst>
      <p:ext uri="{BB962C8B-B14F-4D97-AF65-F5344CB8AC3E}">
        <p14:creationId xmlns:p14="http://schemas.microsoft.com/office/powerpoint/2010/main" val="2243333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425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Oval 11">
            <a:extLst>
              <a:ext uri="{FF2B5EF4-FFF2-40B4-BE49-F238E27FC236}">
                <a16:creationId xmlns:a16="http://schemas.microsoft.com/office/drawing/2014/main" id="{D984738B-46DB-4E68-8584-37E420407CAF}"/>
              </a:ext>
            </a:extLst>
          </p:cNvPr>
          <p:cNvSpPr/>
          <p:nvPr userDrawn="1"/>
        </p:nvSpPr>
        <p:spPr>
          <a:xfrm>
            <a:off x="6000620" y="5764092"/>
            <a:ext cx="6959602" cy="504057"/>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 name="Oval 11">
            <a:extLst>
              <a:ext uri="{FF2B5EF4-FFF2-40B4-BE49-F238E27FC236}">
                <a16:creationId xmlns:a16="http://schemas.microsoft.com/office/drawing/2014/main" id="{1EF47FAD-E9FE-4655-9C18-2281F00609C6}"/>
              </a:ext>
            </a:extLst>
          </p:cNvPr>
          <p:cNvSpPr/>
          <p:nvPr userDrawn="1"/>
        </p:nvSpPr>
        <p:spPr>
          <a:xfrm>
            <a:off x="6000620" y="2958188"/>
            <a:ext cx="6959602" cy="504057"/>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4" name="Group 12">
            <a:extLst>
              <a:ext uri="{FF2B5EF4-FFF2-40B4-BE49-F238E27FC236}">
                <a16:creationId xmlns:a16="http://schemas.microsoft.com/office/drawing/2014/main" id="{69D03589-94E1-4EF8-85A4-3C81F0DA1CBB}"/>
              </a:ext>
            </a:extLst>
          </p:cNvPr>
          <p:cNvGrpSpPr/>
          <p:nvPr userDrawn="1"/>
        </p:nvGrpSpPr>
        <p:grpSpPr>
          <a:xfrm>
            <a:off x="7397562" y="792688"/>
            <a:ext cx="4157729" cy="2426868"/>
            <a:chOff x="-548507" y="477868"/>
            <a:chExt cx="11570449" cy="6357177"/>
          </a:xfrm>
        </p:grpSpPr>
        <p:sp>
          <p:nvSpPr>
            <p:cNvPr id="5" name="Freeform: Shape 21">
              <a:extLst>
                <a:ext uri="{FF2B5EF4-FFF2-40B4-BE49-F238E27FC236}">
                  <a16:creationId xmlns:a16="http://schemas.microsoft.com/office/drawing/2014/main" id="{B8912ED9-1F51-4F24-86AA-66A8A2FAC133}"/>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6" name="Freeform: Shape 22">
              <a:extLst>
                <a:ext uri="{FF2B5EF4-FFF2-40B4-BE49-F238E27FC236}">
                  <a16:creationId xmlns:a16="http://schemas.microsoft.com/office/drawing/2014/main" id="{39CCC3E3-83BF-4615-B176-D600377138AB}"/>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7" name="Freeform: Shape 23">
              <a:extLst>
                <a:ext uri="{FF2B5EF4-FFF2-40B4-BE49-F238E27FC236}">
                  <a16:creationId xmlns:a16="http://schemas.microsoft.com/office/drawing/2014/main" id="{1BB4B631-0793-4EC4-948F-DBB77F89F32E}"/>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8" name="Freeform: Shape 24">
              <a:extLst>
                <a:ext uri="{FF2B5EF4-FFF2-40B4-BE49-F238E27FC236}">
                  <a16:creationId xmlns:a16="http://schemas.microsoft.com/office/drawing/2014/main" id="{46901BAE-5177-4F15-8882-8A866D8919C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9" name="Freeform: Shape 25">
              <a:extLst>
                <a:ext uri="{FF2B5EF4-FFF2-40B4-BE49-F238E27FC236}">
                  <a16:creationId xmlns:a16="http://schemas.microsoft.com/office/drawing/2014/main" id="{EF305665-F54D-429D-A14B-170A9B1B6E24}"/>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0" name="Group 26">
              <a:extLst>
                <a:ext uri="{FF2B5EF4-FFF2-40B4-BE49-F238E27FC236}">
                  <a16:creationId xmlns:a16="http://schemas.microsoft.com/office/drawing/2014/main" id="{4D1C3DB9-35EC-4484-B208-3868E5CD398B}"/>
                </a:ext>
              </a:extLst>
            </p:cNvPr>
            <p:cNvGrpSpPr/>
            <p:nvPr/>
          </p:nvGrpSpPr>
          <p:grpSpPr>
            <a:xfrm>
              <a:off x="1606" y="6382978"/>
              <a:ext cx="413937" cy="115242"/>
              <a:chOff x="5955" y="6353672"/>
              <a:chExt cx="413937" cy="115242"/>
            </a:xfrm>
          </p:grpSpPr>
          <p:sp>
            <p:nvSpPr>
              <p:cNvPr id="15" name="Rectangle: Rounded Corners 31">
                <a:extLst>
                  <a:ext uri="{FF2B5EF4-FFF2-40B4-BE49-F238E27FC236}">
                    <a16:creationId xmlns:a16="http://schemas.microsoft.com/office/drawing/2014/main" id="{D15A82CB-BC0F-459D-B41B-8A1BFCA8060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32">
                <a:extLst>
                  <a:ext uri="{FF2B5EF4-FFF2-40B4-BE49-F238E27FC236}">
                    <a16:creationId xmlns:a16="http://schemas.microsoft.com/office/drawing/2014/main" id="{BE22D75E-CD88-4E0B-9C14-762EBFC7231A}"/>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7">
              <a:extLst>
                <a:ext uri="{FF2B5EF4-FFF2-40B4-BE49-F238E27FC236}">
                  <a16:creationId xmlns:a16="http://schemas.microsoft.com/office/drawing/2014/main" id="{572FD46C-CB8F-4974-B0C2-810E3C9A8418}"/>
                </a:ext>
              </a:extLst>
            </p:cNvPr>
            <p:cNvGrpSpPr/>
            <p:nvPr/>
          </p:nvGrpSpPr>
          <p:grpSpPr>
            <a:xfrm>
              <a:off x="9855291" y="6381600"/>
              <a:ext cx="885989" cy="115242"/>
              <a:chOff x="5955" y="6353672"/>
              <a:chExt cx="413937" cy="115242"/>
            </a:xfrm>
          </p:grpSpPr>
          <p:sp>
            <p:nvSpPr>
              <p:cNvPr id="13" name="Rectangle: Rounded Corners 29">
                <a:extLst>
                  <a:ext uri="{FF2B5EF4-FFF2-40B4-BE49-F238E27FC236}">
                    <a16:creationId xmlns:a16="http://schemas.microsoft.com/office/drawing/2014/main" id="{7672D1E1-BFB8-4023-BB75-A4F701F1093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30">
                <a:extLst>
                  <a:ext uri="{FF2B5EF4-FFF2-40B4-BE49-F238E27FC236}">
                    <a16:creationId xmlns:a16="http://schemas.microsoft.com/office/drawing/2014/main" id="{8DDB581F-7D4E-45C3-9A6C-92C141A2ACB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28">
              <a:extLst>
                <a:ext uri="{FF2B5EF4-FFF2-40B4-BE49-F238E27FC236}">
                  <a16:creationId xmlns:a16="http://schemas.microsoft.com/office/drawing/2014/main" id="{BEFC7E2A-B774-4752-AACD-0911CCE5FBCA}"/>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7" name="Group 12">
            <a:extLst>
              <a:ext uri="{FF2B5EF4-FFF2-40B4-BE49-F238E27FC236}">
                <a16:creationId xmlns:a16="http://schemas.microsoft.com/office/drawing/2014/main" id="{CBCAAE18-DC02-4BAB-A31F-FB0F77C5EB8F}"/>
              </a:ext>
            </a:extLst>
          </p:cNvPr>
          <p:cNvGrpSpPr/>
          <p:nvPr userDrawn="1"/>
        </p:nvGrpSpPr>
        <p:grpSpPr>
          <a:xfrm>
            <a:off x="7397562" y="3619369"/>
            <a:ext cx="4157729" cy="2426868"/>
            <a:chOff x="-548507" y="477868"/>
            <a:chExt cx="11570449" cy="6357177"/>
          </a:xfrm>
        </p:grpSpPr>
        <p:sp>
          <p:nvSpPr>
            <p:cNvPr id="18" name="Freeform: Shape 21">
              <a:extLst>
                <a:ext uri="{FF2B5EF4-FFF2-40B4-BE49-F238E27FC236}">
                  <a16:creationId xmlns:a16="http://schemas.microsoft.com/office/drawing/2014/main" id="{55BDDAA0-6882-4B7F-9F51-479405880209}"/>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9" name="Freeform: Shape 22">
              <a:extLst>
                <a:ext uri="{FF2B5EF4-FFF2-40B4-BE49-F238E27FC236}">
                  <a16:creationId xmlns:a16="http://schemas.microsoft.com/office/drawing/2014/main" id="{32CEF7DE-E805-4F48-8F87-F86553A0A1B0}"/>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20" name="Freeform: Shape 23">
              <a:extLst>
                <a:ext uri="{FF2B5EF4-FFF2-40B4-BE49-F238E27FC236}">
                  <a16:creationId xmlns:a16="http://schemas.microsoft.com/office/drawing/2014/main" id="{E3104BB3-45A0-42A7-9B66-73473F9789F5}"/>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21" name="Freeform: Shape 24">
              <a:extLst>
                <a:ext uri="{FF2B5EF4-FFF2-40B4-BE49-F238E27FC236}">
                  <a16:creationId xmlns:a16="http://schemas.microsoft.com/office/drawing/2014/main" id="{2916E959-0FE4-4F7A-AA5A-08CE113BD11E}"/>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22" name="Freeform: Shape 25">
              <a:extLst>
                <a:ext uri="{FF2B5EF4-FFF2-40B4-BE49-F238E27FC236}">
                  <a16:creationId xmlns:a16="http://schemas.microsoft.com/office/drawing/2014/main" id="{7FAB6DCA-2E73-4B66-AC8F-065EBB67F22D}"/>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23" name="Group 26">
              <a:extLst>
                <a:ext uri="{FF2B5EF4-FFF2-40B4-BE49-F238E27FC236}">
                  <a16:creationId xmlns:a16="http://schemas.microsoft.com/office/drawing/2014/main" id="{A05A6A03-4FCE-4EEB-97E6-EDF24C40B283}"/>
                </a:ext>
              </a:extLst>
            </p:cNvPr>
            <p:cNvGrpSpPr/>
            <p:nvPr/>
          </p:nvGrpSpPr>
          <p:grpSpPr>
            <a:xfrm>
              <a:off x="1606" y="6382978"/>
              <a:ext cx="413937" cy="115242"/>
              <a:chOff x="5955" y="6353672"/>
              <a:chExt cx="413937" cy="115242"/>
            </a:xfrm>
          </p:grpSpPr>
          <p:sp>
            <p:nvSpPr>
              <p:cNvPr id="28" name="Rectangle: Rounded Corners 31">
                <a:extLst>
                  <a:ext uri="{FF2B5EF4-FFF2-40B4-BE49-F238E27FC236}">
                    <a16:creationId xmlns:a16="http://schemas.microsoft.com/office/drawing/2014/main" id="{623E5D8D-D903-46AB-9A18-D321FBFAAB9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32">
                <a:extLst>
                  <a:ext uri="{FF2B5EF4-FFF2-40B4-BE49-F238E27FC236}">
                    <a16:creationId xmlns:a16="http://schemas.microsoft.com/office/drawing/2014/main" id="{6D8C28F1-E5D8-4AD4-9B4B-0C4E1153377C}"/>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7">
              <a:extLst>
                <a:ext uri="{FF2B5EF4-FFF2-40B4-BE49-F238E27FC236}">
                  <a16:creationId xmlns:a16="http://schemas.microsoft.com/office/drawing/2014/main" id="{FC2E83F7-7058-4885-8E50-6F034C626C2E}"/>
                </a:ext>
              </a:extLst>
            </p:cNvPr>
            <p:cNvGrpSpPr/>
            <p:nvPr/>
          </p:nvGrpSpPr>
          <p:grpSpPr>
            <a:xfrm>
              <a:off x="9855291" y="6381600"/>
              <a:ext cx="885989" cy="115242"/>
              <a:chOff x="5955" y="6353672"/>
              <a:chExt cx="413937" cy="115242"/>
            </a:xfrm>
          </p:grpSpPr>
          <p:sp>
            <p:nvSpPr>
              <p:cNvPr id="26" name="Rectangle: Rounded Corners 29">
                <a:extLst>
                  <a:ext uri="{FF2B5EF4-FFF2-40B4-BE49-F238E27FC236}">
                    <a16:creationId xmlns:a16="http://schemas.microsoft.com/office/drawing/2014/main" id="{5235E700-1028-4DBF-9621-D7B197B804B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30">
                <a:extLst>
                  <a:ext uri="{FF2B5EF4-FFF2-40B4-BE49-F238E27FC236}">
                    <a16:creationId xmlns:a16="http://schemas.microsoft.com/office/drawing/2014/main" id="{886D99FE-DB04-42AB-A9A6-0F85D3ABD63D}"/>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8">
              <a:extLst>
                <a:ext uri="{FF2B5EF4-FFF2-40B4-BE49-F238E27FC236}">
                  <a16:creationId xmlns:a16="http://schemas.microsoft.com/office/drawing/2014/main" id="{CA3EF5C2-CFEE-4DD1-B3E2-7B7811C98864}"/>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30" name="Picture Placeholder 2">
            <a:extLst>
              <a:ext uri="{FF2B5EF4-FFF2-40B4-BE49-F238E27FC236}">
                <a16:creationId xmlns:a16="http://schemas.microsoft.com/office/drawing/2014/main" id="{6AB6C515-FEFB-413A-8CDA-B20F305507DE}"/>
              </a:ext>
            </a:extLst>
          </p:cNvPr>
          <p:cNvSpPr>
            <a:spLocks noGrp="1"/>
          </p:cNvSpPr>
          <p:nvPr>
            <p:ph type="pic" idx="1" hasCustomPrompt="1"/>
          </p:nvPr>
        </p:nvSpPr>
        <p:spPr>
          <a:xfrm>
            <a:off x="7997791" y="898584"/>
            <a:ext cx="2976555" cy="20370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1" name="Picture Placeholder 2">
            <a:extLst>
              <a:ext uri="{FF2B5EF4-FFF2-40B4-BE49-F238E27FC236}">
                <a16:creationId xmlns:a16="http://schemas.microsoft.com/office/drawing/2014/main" id="{16DD4884-A7A8-42BD-944C-F3D414CF00CB}"/>
              </a:ext>
            </a:extLst>
          </p:cNvPr>
          <p:cNvSpPr>
            <a:spLocks noGrp="1"/>
          </p:cNvSpPr>
          <p:nvPr>
            <p:ph type="pic" idx="10" hasCustomPrompt="1"/>
          </p:nvPr>
        </p:nvSpPr>
        <p:spPr>
          <a:xfrm>
            <a:off x="7997791" y="3732552"/>
            <a:ext cx="2976555" cy="20370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35867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539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359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966761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745137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136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349639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4"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1886464" cy="583200"/>
          </a:xfrm>
        </p:spPr>
        <p:txBody>
          <a:bodyPr>
            <a:normAutofit/>
          </a:bodyPr>
          <a:lstStyle>
            <a:lvl1pPr marL="0" indent="0">
              <a:buNone/>
              <a:defRPr sz="2000"/>
            </a:lvl1pPr>
          </a:lstStyle>
          <a:p>
            <a:pPr lvl="0"/>
            <a:r>
              <a:rPr lang="en-US"/>
              <a:t>Click to edit Master text styles</a:t>
            </a:r>
          </a:p>
        </p:txBody>
      </p:sp>
      <p:sp>
        <p:nvSpPr>
          <p:cNvPr id="11" name="Rectangle 10"/>
          <p:cNvSpPr/>
          <p:nvPr/>
        </p:nvSpPr>
        <p:spPr>
          <a:xfrm>
            <a:off x="-6433" y="6789058"/>
            <a:ext cx="12206400" cy="7782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284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423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523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ounded Rectangle 4">
            <a:extLst>
              <a:ext uri="{FF2B5EF4-FFF2-40B4-BE49-F238E27FC236}">
                <a16:creationId xmlns:a16="http://schemas.microsoft.com/office/drawing/2014/main" id="{13950174-3026-49A7-9425-B00B2A3E9EA6}"/>
              </a:ext>
            </a:extLst>
          </p:cNvPr>
          <p:cNvSpPr/>
          <p:nvPr userDrawn="1"/>
        </p:nvSpPr>
        <p:spPr>
          <a:xfrm>
            <a:off x="714000" y="1560384"/>
            <a:ext cx="10764000" cy="3276000"/>
          </a:xfrm>
          <a:prstGeom prst="roundRect">
            <a:avLst>
              <a:gd name="adj" fmla="val 899"/>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dirty="0">
              <a:solidFill>
                <a:schemeClr val="lt1"/>
              </a:solidFill>
            </a:endParaRPr>
          </a:p>
        </p:txBody>
      </p:sp>
      <p:sp>
        <p:nvSpPr>
          <p:cNvPr id="5" name="그림 개체 틀 6">
            <a:extLst>
              <a:ext uri="{FF2B5EF4-FFF2-40B4-BE49-F238E27FC236}">
                <a16:creationId xmlns:a16="http://schemas.microsoft.com/office/drawing/2014/main" id="{161C13C6-8983-4005-A3D9-1A368D3D4E94}"/>
              </a:ext>
            </a:extLst>
          </p:cNvPr>
          <p:cNvSpPr>
            <a:spLocks noGrp="1"/>
          </p:cNvSpPr>
          <p:nvPr>
            <p:ph type="pic" sz="quarter" idx="11" hasCustomPrompt="1"/>
          </p:nvPr>
        </p:nvSpPr>
        <p:spPr>
          <a:xfrm>
            <a:off x="893359" y="1741253"/>
            <a:ext cx="1908000" cy="2520000"/>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6" name="그림 개체 틀 6">
            <a:extLst>
              <a:ext uri="{FF2B5EF4-FFF2-40B4-BE49-F238E27FC236}">
                <a16:creationId xmlns:a16="http://schemas.microsoft.com/office/drawing/2014/main" id="{E8CDE116-1F40-4043-9530-E9DD99C3C72C}"/>
              </a:ext>
            </a:extLst>
          </p:cNvPr>
          <p:cNvSpPr>
            <a:spLocks noGrp="1"/>
          </p:cNvSpPr>
          <p:nvPr>
            <p:ph type="pic" sz="quarter" idx="12" hasCustomPrompt="1"/>
          </p:nvPr>
        </p:nvSpPr>
        <p:spPr>
          <a:xfrm>
            <a:off x="3018201" y="1741253"/>
            <a:ext cx="1908000" cy="2520000"/>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7" name="그림 개체 틀 6">
            <a:extLst>
              <a:ext uri="{FF2B5EF4-FFF2-40B4-BE49-F238E27FC236}">
                <a16:creationId xmlns:a16="http://schemas.microsoft.com/office/drawing/2014/main" id="{6EEE52ED-6ED8-4B16-9DC4-7322E037AE94}"/>
              </a:ext>
            </a:extLst>
          </p:cNvPr>
          <p:cNvSpPr>
            <a:spLocks noGrp="1"/>
          </p:cNvSpPr>
          <p:nvPr>
            <p:ph type="pic" sz="quarter" idx="13" hasCustomPrompt="1"/>
          </p:nvPr>
        </p:nvSpPr>
        <p:spPr>
          <a:xfrm>
            <a:off x="5143043" y="1741253"/>
            <a:ext cx="1908000" cy="2520000"/>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8" name="그림 개체 틀 6">
            <a:extLst>
              <a:ext uri="{FF2B5EF4-FFF2-40B4-BE49-F238E27FC236}">
                <a16:creationId xmlns:a16="http://schemas.microsoft.com/office/drawing/2014/main" id="{8D1EE6CC-5B39-473C-97F8-518EC78B6835}"/>
              </a:ext>
            </a:extLst>
          </p:cNvPr>
          <p:cNvSpPr>
            <a:spLocks noGrp="1"/>
          </p:cNvSpPr>
          <p:nvPr>
            <p:ph type="pic" sz="quarter" idx="14" hasCustomPrompt="1"/>
          </p:nvPr>
        </p:nvSpPr>
        <p:spPr>
          <a:xfrm>
            <a:off x="7267884" y="1741253"/>
            <a:ext cx="1908000" cy="2520000"/>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9" name="그림 개체 틀 6">
            <a:extLst>
              <a:ext uri="{FF2B5EF4-FFF2-40B4-BE49-F238E27FC236}">
                <a16:creationId xmlns:a16="http://schemas.microsoft.com/office/drawing/2014/main" id="{8E02732D-3B55-422D-9996-957FAF0AA635}"/>
              </a:ext>
            </a:extLst>
          </p:cNvPr>
          <p:cNvSpPr>
            <a:spLocks noGrp="1"/>
          </p:cNvSpPr>
          <p:nvPr>
            <p:ph type="pic" sz="quarter" idx="15" hasCustomPrompt="1"/>
          </p:nvPr>
        </p:nvSpPr>
        <p:spPr>
          <a:xfrm>
            <a:off x="9392725" y="1741253"/>
            <a:ext cx="1908000" cy="2520000"/>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Tree>
    <p:extLst>
      <p:ext uri="{BB962C8B-B14F-4D97-AF65-F5344CB8AC3E}">
        <p14:creationId xmlns:p14="http://schemas.microsoft.com/office/powerpoint/2010/main" val="253171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A44D55-097E-422E-A0B3-604835A6742A}"/>
              </a:ext>
            </a:extLst>
          </p:cNvPr>
          <p:cNvSpPr/>
          <p:nvPr userDrawn="1"/>
        </p:nvSpPr>
        <p:spPr>
          <a:xfrm>
            <a:off x="0" y="2303253"/>
            <a:ext cx="12192000" cy="2251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cs typeface="Arial" pitchFamily="34" charset="0"/>
            </a:endParaRPr>
          </a:p>
        </p:txBody>
      </p:sp>
      <p:sp>
        <p:nvSpPr>
          <p:cNvPr id="3" name="Rectangle 5">
            <a:extLst>
              <a:ext uri="{FF2B5EF4-FFF2-40B4-BE49-F238E27FC236}">
                <a16:creationId xmlns:a16="http://schemas.microsoft.com/office/drawing/2014/main" id="{1C925C01-FEE1-492E-8512-B10BDB521E39}"/>
              </a:ext>
            </a:extLst>
          </p:cNvPr>
          <p:cNvSpPr/>
          <p:nvPr userDrawn="1"/>
        </p:nvSpPr>
        <p:spPr>
          <a:xfrm>
            <a:off x="0" y="4592128"/>
            <a:ext cx="12192000" cy="1035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6">
            <a:extLst>
              <a:ext uri="{FF2B5EF4-FFF2-40B4-BE49-F238E27FC236}">
                <a16:creationId xmlns:a16="http://schemas.microsoft.com/office/drawing/2014/main" id="{B9FAACAB-F737-49F9-BFB3-F3E4D0C18877}"/>
              </a:ext>
            </a:extLst>
          </p:cNvPr>
          <p:cNvSpPr/>
          <p:nvPr userDrawn="1"/>
        </p:nvSpPr>
        <p:spPr>
          <a:xfrm>
            <a:off x="0" y="2162355"/>
            <a:ext cx="12192000" cy="1035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1">
            <a:extLst>
              <a:ext uri="{FF2B5EF4-FFF2-40B4-BE49-F238E27FC236}">
                <a16:creationId xmlns:a16="http://schemas.microsoft.com/office/drawing/2014/main" id="{744B90A8-112D-45DE-B6E9-528ECD4703F0}"/>
              </a:ext>
            </a:extLst>
          </p:cNvPr>
          <p:cNvSpPr>
            <a:spLocks noGrp="1"/>
          </p:cNvSpPr>
          <p:nvPr>
            <p:ph type="pic" sz="quarter" idx="10" hasCustomPrompt="1"/>
          </p:nvPr>
        </p:nvSpPr>
        <p:spPr>
          <a:xfrm>
            <a:off x="6961516" y="573702"/>
            <a:ext cx="4468483" cy="571059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5781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21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E7B8CC01-B908-43C1-923F-D50CBD291B60}"/>
              </a:ext>
            </a:extLst>
          </p:cNvPr>
          <p:cNvSpPr>
            <a:spLocks noGrp="1"/>
          </p:cNvSpPr>
          <p:nvPr>
            <p:ph type="pic" sz="quarter" idx="14" hasCustomPrompt="1"/>
          </p:nvPr>
        </p:nvSpPr>
        <p:spPr>
          <a:xfrm>
            <a:off x="0" y="0"/>
            <a:ext cx="6504010" cy="6858000"/>
          </a:xfrm>
          <a:custGeom>
            <a:avLst/>
            <a:gdLst>
              <a:gd name="connsiteX0" fmla="*/ 2612170 w 6504010"/>
              <a:gd name="connsiteY0" fmla="*/ 0 h 6858000"/>
              <a:gd name="connsiteX1" fmla="*/ 4486354 w 6504010"/>
              <a:gd name="connsiteY1" fmla="*/ 0 h 6858000"/>
              <a:gd name="connsiteX2" fmla="*/ 6504010 w 6504010"/>
              <a:gd name="connsiteY2" fmla="*/ 4666806 h 6858000"/>
              <a:gd name="connsiteX3" fmla="*/ 1435812 w 6504010"/>
              <a:gd name="connsiteY3" fmla="*/ 6858000 h 6858000"/>
              <a:gd name="connsiteX4" fmla="*/ 1101944 w 6504010"/>
              <a:gd name="connsiteY4" fmla="*/ 6858000 h 6858000"/>
              <a:gd name="connsiteX5" fmla="*/ 0 w 6504010"/>
              <a:gd name="connsiteY5" fmla="*/ 4309223 h 6858000"/>
              <a:gd name="connsiteX6" fmla="*/ 0 w 6504010"/>
              <a:gd name="connsiteY6" fmla="*/ 11293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4010" h="6858000">
                <a:moveTo>
                  <a:pt x="2612170" y="0"/>
                </a:moveTo>
                <a:lnTo>
                  <a:pt x="4486354" y="0"/>
                </a:lnTo>
                <a:lnTo>
                  <a:pt x="6504010" y="4666806"/>
                </a:lnTo>
                <a:lnTo>
                  <a:pt x="1435812" y="6858000"/>
                </a:lnTo>
                <a:lnTo>
                  <a:pt x="1101944" y="6858000"/>
                </a:lnTo>
                <a:lnTo>
                  <a:pt x="0" y="4309223"/>
                </a:lnTo>
                <a:lnTo>
                  <a:pt x="0" y="1129351"/>
                </a:lnTo>
                <a:close/>
              </a:path>
            </a:pathLst>
          </a:custGeom>
          <a:solidFill>
            <a:schemeClr val="bg1">
              <a:lumMod val="95000"/>
            </a:schemeClr>
          </a:solidFill>
        </p:spPr>
        <p:txBody>
          <a:bodyPr wrap="square" anchor="ctr">
            <a:noAutofit/>
          </a:bodyP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29627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191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액자 12">
            <a:extLst>
              <a:ext uri="{FF2B5EF4-FFF2-40B4-BE49-F238E27FC236}">
                <a16:creationId xmlns:a16="http://schemas.microsoft.com/office/drawing/2014/main" id="{BB349F8A-D3D6-4420-A053-2F749AF60E06}"/>
              </a:ext>
            </a:extLst>
          </p:cNvPr>
          <p:cNvSpPr/>
          <p:nvPr userDrawn="1"/>
        </p:nvSpPr>
        <p:spPr>
          <a:xfrm>
            <a:off x="547181" y="1761846"/>
            <a:ext cx="11097638" cy="3334311"/>
          </a:xfrm>
          <a:prstGeom prst="frame">
            <a:avLst>
              <a:gd name="adj1" fmla="val 24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 name="그림 개체 틀 2">
            <a:extLst>
              <a:ext uri="{FF2B5EF4-FFF2-40B4-BE49-F238E27FC236}">
                <a16:creationId xmlns:a16="http://schemas.microsoft.com/office/drawing/2014/main" id="{9691762B-49EB-48A3-A86B-198F2A9709B3}"/>
              </a:ext>
            </a:extLst>
          </p:cNvPr>
          <p:cNvSpPr>
            <a:spLocks noGrp="1"/>
          </p:cNvSpPr>
          <p:nvPr>
            <p:ph type="pic" sz="quarter" idx="10" hasCustomPrompt="1"/>
          </p:nvPr>
        </p:nvSpPr>
        <p:spPr>
          <a:xfrm>
            <a:off x="910352" y="569068"/>
            <a:ext cx="3661647" cy="571986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206276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640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guardian.com/technology/2023/may/02/geoffrey-hinton-godfather-of-ai-quits-google-warns-dangers-of-machine-learning" TargetMode="External"/><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054992-6E41-42BF-A70C-991E04BF51B4}"/>
              </a:ext>
            </a:extLst>
          </p:cNvPr>
          <p:cNvSpPr txBox="1"/>
          <p:nvPr/>
        </p:nvSpPr>
        <p:spPr>
          <a:xfrm>
            <a:off x="8098077" y="5008954"/>
            <a:ext cx="3832964" cy="646331"/>
          </a:xfrm>
          <a:prstGeom prst="rect">
            <a:avLst/>
          </a:prstGeom>
          <a:noFill/>
        </p:spPr>
        <p:txBody>
          <a:bodyPr wrap="square" lIns="108000" rIns="108000" rtlCol="0">
            <a:spAutoFit/>
          </a:bodyPr>
          <a:lstStyle/>
          <a:p>
            <a:pPr marR="0" lvl="0" algn="l" defTabSz="914400" rtl="0" eaLnBrk="1" fontAlgn="auto" latinLnBrk="0" hangingPunct="1">
              <a:lnSpc>
                <a:spcPct val="100000"/>
              </a:lnSpc>
              <a:spcBef>
                <a:spcPts val="0"/>
              </a:spcBef>
              <a:spcAft>
                <a:spcPts val="0"/>
              </a:spcAft>
              <a:buClrTx/>
              <a:buSzTx/>
              <a:tabLst/>
              <a:defRPr/>
            </a:pPr>
            <a:r>
              <a:rPr lang="en-US" altLang="ko-KR" sz="1200" dirty="0">
                <a:solidFill>
                  <a:prstClr val="black">
                    <a:lumMod val="75000"/>
                    <a:lumOff val="25000"/>
                  </a:prstClr>
                </a:solidFill>
                <a:latin typeface="Arial"/>
                <a:cs typeface="Arial" pitchFamily="34" charset="0"/>
              </a:rPr>
              <a:t>By Diana Tukundane Agaba</a:t>
            </a:r>
          </a:p>
          <a:p>
            <a:pPr marR="0" lvl="0" algn="l" defTabSz="914400" rtl="0" eaLnBrk="1" fontAlgn="auto" latinLnBrk="0" hangingPunct="1">
              <a:lnSpc>
                <a:spcPct val="100000"/>
              </a:lnSpc>
              <a:spcBef>
                <a:spcPts val="0"/>
              </a:spcBef>
              <a:spcAft>
                <a:spcPts val="0"/>
              </a:spcAft>
              <a:buClrTx/>
              <a:buSzTx/>
              <a:tabLst/>
              <a:defRPr/>
            </a:pPr>
            <a:r>
              <a:rPr lang="en-ZA" sz="1200" b="0" i="0" dirty="0">
                <a:effectLst/>
                <a:latin typeface="-apple-system"/>
              </a:rPr>
              <a:t>CISO, Mentor, Cyber Resilience Evangelist and Strategist</a:t>
            </a:r>
          </a:p>
          <a:p>
            <a:pPr marR="0" lvl="0" algn="l" defTabSz="914400" rtl="0" eaLnBrk="1" fontAlgn="auto" latinLnBrk="0" hangingPunct="1">
              <a:lnSpc>
                <a:spcPct val="100000"/>
              </a:lnSpc>
              <a:spcBef>
                <a:spcPts val="0"/>
              </a:spcBef>
              <a:spcAft>
                <a:spcPts val="0"/>
              </a:spcAft>
              <a:buClrTx/>
              <a:buSzTx/>
              <a:tabLst/>
              <a:defRPr/>
            </a:pPr>
            <a:r>
              <a:rPr kumimoji="0" lang="en-ZA" altLang="ko-KR" sz="1200" u="none" strike="noStrike" kern="1200" cap="none" spc="0" normalizeH="0" baseline="0" noProof="0" dirty="0">
                <a:ln>
                  <a:noFill/>
                </a:ln>
                <a:solidFill>
                  <a:prstClr val="black">
                    <a:lumMod val="75000"/>
                    <a:lumOff val="25000"/>
                  </a:prstClr>
                </a:solidFill>
                <a:uLnTx/>
                <a:uFillTx/>
                <a:latin typeface="-apple-system"/>
                <a:ea typeface="FZShuTi" pitchFamily="2" charset="-122"/>
                <a:cs typeface="Arial" pitchFamily="34" charset="0"/>
              </a:rPr>
              <a:t>M.sc, CISSP,CISM,CDPO,</a:t>
            </a:r>
            <a:endParaRPr kumimoji="0" lang="en-US" altLang="ko-KR" sz="1200" b="0" i="0" u="none" strike="noStrike" kern="1200" cap="none" spc="0" normalizeH="0" baseline="0" noProof="0" dirty="0">
              <a:ln>
                <a:noFill/>
              </a:ln>
              <a:solidFill>
                <a:prstClr val="black">
                  <a:lumMod val="75000"/>
                  <a:lumOff val="25000"/>
                </a:prstClr>
              </a:solidFill>
              <a:effectLst/>
              <a:uLnTx/>
              <a:uFillTx/>
              <a:latin typeface="Arial"/>
              <a:ea typeface="FZShuTi" pitchFamily="2" charset="-122"/>
              <a:cs typeface="Arial" pitchFamily="34" charset="0"/>
            </a:endParaRPr>
          </a:p>
        </p:txBody>
      </p:sp>
      <p:sp>
        <p:nvSpPr>
          <p:cNvPr id="8" name="TextBox 7">
            <a:extLst>
              <a:ext uri="{FF2B5EF4-FFF2-40B4-BE49-F238E27FC236}">
                <a16:creationId xmlns:a16="http://schemas.microsoft.com/office/drawing/2014/main" id="{4E2E518B-AEBE-4CF8-9CCF-627AD4E41B64}"/>
              </a:ext>
            </a:extLst>
          </p:cNvPr>
          <p:cNvSpPr txBox="1"/>
          <p:nvPr/>
        </p:nvSpPr>
        <p:spPr>
          <a:xfrm>
            <a:off x="7690362" y="363192"/>
            <a:ext cx="4326335" cy="1661993"/>
          </a:xfrm>
          <a:prstGeom prst="rect">
            <a:avLst/>
          </a:prstGeom>
          <a:noFill/>
        </p:spPr>
        <p:txBody>
          <a:bodyPr wrap="square" lIns="36000" tIns="0" rIns="3600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3600" b="0" i="0" u="none" strike="noStrike" kern="1200" cap="none" spc="0" normalizeH="0" baseline="0" noProof="0" dirty="0">
                <a:ln>
                  <a:noFill/>
                </a:ln>
                <a:solidFill>
                  <a:srgbClr val="1C82FF"/>
                </a:solidFill>
                <a:effectLst/>
                <a:uLnTx/>
                <a:uFillTx/>
                <a:latin typeface="Arial"/>
                <a:cs typeface="+mn-cs"/>
              </a:rPr>
              <a:t>Disinformation, A cyber-Security</a:t>
            </a:r>
            <a:r>
              <a:rPr lang="en-US" altLang="ko-KR" sz="3600" dirty="0">
                <a:solidFill>
                  <a:srgbClr val="1C82FF"/>
                </a:solidFill>
                <a:latin typeface="Arial"/>
              </a:rPr>
              <a:t> challenge</a:t>
            </a:r>
            <a:endParaRPr kumimoji="0" lang="ko-KR" altLang="en-US" sz="3600" b="0" i="0" u="none" strike="noStrike" kern="1200" cap="none" spc="0" normalizeH="0" baseline="0" noProof="0" dirty="0">
              <a:ln>
                <a:noFill/>
              </a:ln>
              <a:solidFill>
                <a:srgbClr val="1C82FF"/>
              </a:solidFill>
              <a:effectLst/>
              <a:uLnTx/>
              <a:uFillTx/>
              <a:latin typeface="Arial"/>
              <a:cs typeface="+mn-cs"/>
            </a:endParaRPr>
          </a:p>
        </p:txBody>
      </p:sp>
    </p:spTree>
    <p:extLst>
      <p:ext uri="{BB962C8B-B14F-4D97-AF65-F5344CB8AC3E}">
        <p14:creationId xmlns:p14="http://schemas.microsoft.com/office/powerpoint/2010/main" val="140433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ock Arc 25">
            <a:extLst>
              <a:ext uri="{FF2B5EF4-FFF2-40B4-BE49-F238E27FC236}">
                <a16:creationId xmlns:a16="http://schemas.microsoft.com/office/drawing/2014/main" id="{E7656DD1-7AC1-3105-01AE-91B659F49405}"/>
              </a:ext>
            </a:extLst>
          </p:cNvPr>
          <p:cNvSpPr/>
          <p:nvPr/>
        </p:nvSpPr>
        <p:spPr>
          <a:xfrm>
            <a:off x="4050036" y="2880472"/>
            <a:ext cx="578235" cy="67451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pic>
        <p:nvPicPr>
          <p:cNvPr id="23" name="Picture 22">
            <a:extLst>
              <a:ext uri="{FF2B5EF4-FFF2-40B4-BE49-F238E27FC236}">
                <a16:creationId xmlns:a16="http://schemas.microsoft.com/office/drawing/2014/main" id="{1916FD0B-1D74-319D-CFC4-AF43447CDB29}"/>
              </a:ext>
            </a:extLst>
          </p:cNvPr>
          <p:cNvPicPr>
            <a:picLocks noChangeAspect="1"/>
          </p:cNvPicPr>
          <p:nvPr/>
        </p:nvPicPr>
        <p:blipFill>
          <a:blip r:embed="rId3"/>
          <a:stretch>
            <a:fillRect/>
          </a:stretch>
        </p:blipFill>
        <p:spPr>
          <a:xfrm>
            <a:off x="381000" y="428625"/>
            <a:ext cx="11430000" cy="6000750"/>
          </a:xfrm>
          <a:prstGeom prst="rect">
            <a:avLst/>
          </a:prstGeom>
        </p:spPr>
      </p:pic>
    </p:spTree>
    <p:extLst>
      <p:ext uri="{BB962C8B-B14F-4D97-AF65-F5344CB8AC3E}">
        <p14:creationId xmlns:p14="http://schemas.microsoft.com/office/powerpoint/2010/main" val="17553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Flowchart: Document 3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8C5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200" y="171162"/>
            <a:ext cx="2840182" cy="2371148"/>
          </a:xfrm>
        </p:spPr>
        <p:txBody>
          <a:bodyPr vert="horz" lIns="91440" tIns="45720" rIns="91440" bIns="45720" rtlCol="0" anchor="ctr">
            <a:normAutofit/>
          </a:bodyPr>
          <a:lstStyle/>
          <a:p>
            <a:pPr algn="l"/>
            <a:r>
              <a:rPr lang="en-US" sz="3200" kern="1200">
                <a:solidFill>
                  <a:srgbClr val="FFFFFF"/>
                </a:solidFill>
                <a:latin typeface="+mj-lt"/>
                <a:ea typeface="+mj-ea"/>
                <a:cs typeface="+mj-cs"/>
              </a:rPr>
              <a:t>Types of False Information</a:t>
            </a:r>
          </a:p>
        </p:txBody>
      </p:sp>
      <p:pic>
        <p:nvPicPr>
          <p:cNvPr id="34" name="Picture 33">
            <a:extLst>
              <a:ext uri="{FF2B5EF4-FFF2-40B4-BE49-F238E27FC236}">
                <a16:creationId xmlns:a16="http://schemas.microsoft.com/office/drawing/2014/main" id="{01914AE2-1520-94A5-968C-A8F61F3454BC}"/>
              </a:ext>
            </a:extLst>
          </p:cNvPr>
          <p:cNvPicPr>
            <a:picLocks noChangeAspect="1"/>
          </p:cNvPicPr>
          <p:nvPr/>
        </p:nvPicPr>
        <p:blipFill>
          <a:blip r:embed="rId2"/>
          <a:stretch>
            <a:fillRect/>
          </a:stretch>
        </p:blipFill>
        <p:spPr>
          <a:xfrm>
            <a:off x="3983022" y="737582"/>
            <a:ext cx="7858712" cy="5193388"/>
          </a:xfrm>
          <a:prstGeom prst="rect">
            <a:avLst/>
          </a:prstGeom>
        </p:spPr>
      </p:pic>
      <p:sp>
        <p:nvSpPr>
          <p:cNvPr id="35" name="Block Arc 14">
            <a:extLst>
              <a:ext uri="{FF2B5EF4-FFF2-40B4-BE49-F238E27FC236}">
                <a16:creationId xmlns:a16="http://schemas.microsoft.com/office/drawing/2014/main" id="{99304619-2050-F6D0-0AA2-D35A3A866AE4}"/>
              </a:ext>
            </a:extLst>
          </p:cNvPr>
          <p:cNvSpPr/>
          <p:nvPr/>
        </p:nvSpPr>
        <p:spPr>
          <a:xfrm rot="16200000">
            <a:off x="348969" y="4117917"/>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grpSp>
        <p:nvGrpSpPr>
          <p:cNvPr id="36" name="Graphic 113">
            <a:extLst>
              <a:ext uri="{FF2B5EF4-FFF2-40B4-BE49-F238E27FC236}">
                <a16:creationId xmlns:a16="http://schemas.microsoft.com/office/drawing/2014/main" id="{DB997636-E50E-5306-B8A0-D819D6F14378}"/>
              </a:ext>
            </a:extLst>
          </p:cNvPr>
          <p:cNvGrpSpPr/>
          <p:nvPr/>
        </p:nvGrpSpPr>
        <p:grpSpPr>
          <a:xfrm>
            <a:off x="280835" y="4830416"/>
            <a:ext cx="668099" cy="717045"/>
            <a:chOff x="3273624" y="505223"/>
            <a:chExt cx="5528499" cy="6350784"/>
          </a:xfrm>
        </p:grpSpPr>
        <p:sp>
          <p:nvSpPr>
            <p:cNvPr id="37" name="Freeform: Shape 36">
              <a:extLst>
                <a:ext uri="{FF2B5EF4-FFF2-40B4-BE49-F238E27FC236}">
                  <a16:creationId xmlns:a16="http://schemas.microsoft.com/office/drawing/2014/main" id="{11046E7F-7A1B-9BB5-BDE8-38A4750ACA2D}"/>
                </a:ext>
              </a:extLst>
            </p:cNvPr>
            <p:cNvSpPr/>
            <p:nvPr/>
          </p:nvSpPr>
          <p:spPr>
            <a:xfrm>
              <a:off x="3273624" y="505223"/>
              <a:ext cx="5528499" cy="5952632"/>
            </a:xfrm>
            <a:custGeom>
              <a:avLst/>
              <a:gdLst>
                <a:gd name="connsiteX0" fmla="*/ 5510955 w 5528499"/>
                <a:gd name="connsiteY0" fmla="*/ 5152721 h 5952632"/>
                <a:gd name="connsiteX1" fmla="*/ 5319175 w 5528499"/>
                <a:gd name="connsiteY1" fmla="*/ 4687838 h 5952632"/>
                <a:gd name="connsiteX2" fmla="*/ 5122054 w 5528499"/>
                <a:gd name="connsiteY2" fmla="*/ 4326201 h 5952632"/>
                <a:gd name="connsiteX3" fmla="*/ 5080737 w 5528499"/>
                <a:gd name="connsiteY3" fmla="*/ 4259213 h 5952632"/>
                <a:gd name="connsiteX4" fmla="*/ 4521792 w 5528499"/>
                <a:gd name="connsiteY4" fmla="*/ 3443467 h 5952632"/>
                <a:gd name="connsiteX5" fmla="*/ 4394375 w 5528499"/>
                <a:gd name="connsiteY5" fmla="*/ 3320079 h 5952632"/>
                <a:gd name="connsiteX6" fmla="*/ 4168586 w 5528499"/>
                <a:gd name="connsiteY6" fmla="*/ 3222081 h 5952632"/>
                <a:gd name="connsiteX7" fmla="*/ 4054192 w 5528499"/>
                <a:gd name="connsiteY7" fmla="*/ 3188541 h 5952632"/>
                <a:gd name="connsiteX8" fmla="*/ 4074335 w 5528499"/>
                <a:gd name="connsiteY8" fmla="*/ 3167367 h 5952632"/>
                <a:gd name="connsiteX9" fmla="*/ 4366924 w 5528499"/>
                <a:gd name="connsiteY9" fmla="*/ 2759728 h 5952632"/>
                <a:gd name="connsiteX10" fmla="*/ 4485347 w 5528499"/>
                <a:gd name="connsiteY10" fmla="*/ 2325201 h 5952632"/>
                <a:gd name="connsiteX11" fmla="*/ 4487408 w 5528499"/>
                <a:gd name="connsiteY11" fmla="*/ 2309930 h 5952632"/>
                <a:gd name="connsiteX12" fmla="*/ 4488064 w 5528499"/>
                <a:gd name="connsiteY12" fmla="*/ 2128736 h 5952632"/>
                <a:gd name="connsiteX13" fmla="*/ 4381540 w 5528499"/>
                <a:gd name="connsiteY13" fmla="*/ 1605298 h 5952632"/>
                <a:gd name="connsiteX14" fmla="*/ 3816036 w 5528499"/>
                <a:gd name="connsiteY14" fmla="*/ 594961 h 5952632"/>
                <a:gd name="connsiteX15" fmla="*/ 3278076 w 5528499"/>
                <a:gd name="connsiteY15" fmla="*/ 145818 h 5952632"/>
                <a:gd name="connsiteX16" fmla="*/ 2844673 w 5528499"/>
                <a:gd name="connsiteY16" fmla="*/ 4068 h 5952632"/>
                <a:gd name="connsiteX17" fmla="*/ 2221551 w 5528499"/>
                <a:gd name="connsiteY17" fmla="*/ 144132 h 5952632"/>
                <a:gd name="connsiteX18" fmla="*/ 1637028 w 5528499"/>
                <a:gd name="connsiteY18" fmla="*/ 646771 h 5952632"/>
                <a:gd name="connsiteX19" fmla="*/ 1036672 w 5528499"/>
                <a:gd name="connsiteY19" fmla="*/ 1923090 h 5952632"/>
                <a:gd name="connsiteX20" fmla="*/ 1008940 w 5528499"/>
                <a:gd name="connsiteY20" fmla="*/ 2144195 h 5952632"/>
                <a:gd name="connsiteX21" fmla="*/ 1019902 w 5528499"/>
                <a:gd name="connsiteY21" fmla="*/ 2411207 h 5952632"/>
                <a:gd name="connsiteX22" fmla="*/ 1344533 w 5528499"/>
                <a:gd name="connsiteY22" fmla="*/ 3082204 h 5952632"/>
                <a:gd name="connsiteX23" fmla="*/ 1452181 w 5528499"/>
                <a:gd name="connsiteY23" fmla="*/ 3199315 h 5952632"/>
                <a:gd name="connsiteX24" fmla="*/ 1443749 w 5528499"/>
                <a:gd name="connsiteY24" fmla="*/ 3203531 h 5952632"/>
                <a:gd name="connsiteX25" fmla="*/ 1146475 w 5528499"/>
                <a:gd name="connsiteY25" fmla="*/ 3319986 h 5952632"/>
                <a:gd name="connsiteX26" fmla="*/ 1119305 w 5528499"/>
                <a:gd name="connsiteY26" fmla="*/ 3335725 h 5952632"/>
                <a:gd name="connsiteX27" fmla="*/ 917407 w 5528499"/>
                <a:gd name="connsiteY27" fmla="*/ 3544557 h 5952632"/>
                <a:gd name="connsiteX28" fmla="*/ 515202 w 5528499"/>
                <a:gd name="connsiteY28" fmla="*/ 4152690 h 5952632"/>
                <a:gd name="connsiteX29" fmla="*/ 398841 w 5528499"/>
                <a:gd name="connsiteY29" fmla="*/ 4354682 h 5952632"/>
                <a:gd name="connsiteX30" fmla="*/ 385537 w 5528499"/>
                <a:gd name="connsiteY30" fmla="*/ 4383070 h 5952632"/>
                <a:gd name="connsiteX31" fmla="*/ 174550 w 5528499"/>
                <a:gd name="connsiteY31" fmla="*/ 4808790 h 5952632"/>
                <a:gd name="connsiteX32" fmla="*/ 11158 w 5528499"/>
                <a:gd name="connsiteY32" fmla="*/ 5265241 h 5952632"/>
                <a:gd name="connsiteX33" fmla="*/ 108219 w 5528499"/>
                <a:gd name="connsiteY33" fmla="*/ 5586592 h 5952632"/>
                <a:gd name="connsiteX34" fmla="*/ 208466 w 5528499"/>
                <a:gd name="connsiteY34" fmla="*/ 5667165 h 5952632"/>
                <a:gd name="connsiteX35" fmla="*/ 875434 w 5528499"/>
                <a:gd name="connsiteY35" fmla="*/ 5941953 h 5952632"/>
                <a:gd name="connsiteX36" fmla="*/ 882461 w 5528499"/>
                <a:gd name="connsiteY36" fmla="*/ 5913003 h 5952632"/>
                <a:gd name="connsiteX37" fmla="*/ 882742 w 5528499"/>
                <a:gd name="connsiteY37" fmla="*/ 4122803 h 5952632"/>
                <a:gd name="connsiteX38" fmla="*/ 887426 w 5528499"/>
                <a:gd name="connsiteY38" fmla="*/ 4070618 h 5952632"/>
                <a:gd name="connsiteX39" fmla="*/ 986642 w 5528499"/>
                <a:gd name="connsiteY39" fmla="*/ 3984800 h 5952632"/>
                <a:gd name="connsiteX40" fmla="*/ 1039202 w 5528499"/>
                <a:gd name="connsiteY40" fmla="*/ 3984331 h 5952632"/>
                <a:gd name="connsiteX41" fmla="*/ 4438502 w 5528499"/>
                <a:gd name="connsiteY41" fmla="*/ 3984331 h 5952632"/>
                <a:gd name="connsiteX42" fmla="*/ 4493685 w 5528499"/>
                <a:gd name="connsiteY42" fmla="*/ 3984987 h 5952632"/>
                <a:gd name="connsiteX43" fmla="*/ 4589622 w 5528499"/>
                <a:gd name="connsiteY43" fmla="*/ 4068463 h 5952632"/>
                <a:gd name="connsiteX44" fmla="*/ 4594681 w 5528499"/>
                <a:gd name="connsiteY44" fmla="*/ 4123271 h 5952632"/>
                <a:gd name="connsiteX45" fmla="*/ 4594681 w 5528499"/>
                <a:gd name="connsiteY45" fmla="*/ 5913472 h 5952632"/>
                <a:gd name="connsiteX46" fmla="*/ 4596367 w 5528499"/>
                <a:gd name="connsiteY46" fmla="*/ 5952633 h 5952632"/>
                <a:gd name="connsiteX47" fmla="*/ 5015437 w 5528499"/>
                <a:gd name="connsiteY47" fmla="*/ 5786617 h 5952632"/>
                <a:gd name="connsiteX48" fmla="*/ 5396936 w 5528499"/>
                <a:gd name="connsiteY48" fmla="*/ 5538811 h 5952632"/>
                <a:gd name="connsiteX49" fmla="*/ 5510955 w 5528499"/>
                <a:gd name="connsiteY49" fmla="*/ 5152721 h 5952632"/>
                <a:gd name="connsiteX50" fmla="*/ 2499712 w 5528499"/>
                <a:gd name="connsiteY50" fmla="*/ 2009752 h 5952632"/>
                <a:gd name="connsiteX51" fmla="*/ 2376043 w 5528499"/>
                <a:gd name="connsiteY51" fmla="*/ 2043948 h 5952632"/>
                <a:gd name="connsiteX52" fmla="*/ 2188573 w 5528499"/>
                <a:gd name="connsiteY52" fmla="*/ 1958972 h 5952632"/>
                <a:gd name="connsiteX53" fmla="*/ 2164307 w 5528499"/>
                <a:gd name="connsiteY53" fmla="*/ 1909599 h 5952632"/>
                <a:gd name="connsiteX54" fmla="*/ 2148661 w 5528499"/>
                <a:gd name="connsiteY54" fmla="*/ 1873341 h 5952632"/>
                <a:gd name="connsiteX55" fmla="*/ 2165525 w 5528499"/>
                <a:gd name="connsiteY55" fmla="*/ 1871186 h 5952632"/>
                <a:gd name="connsiteX56" fmla="*/ 2344564 w 5528499"/>
                <a:gd name="connsiteY56" fmla="*/ 1849919 h 5952632"/>
                <a:gd name="connsiteX57" fmla="*/ 2530067 w 5528499"/>
                <a:gd name="connsiteY57" fmla="*/ 1829495 h 5952632"/>
                <a:gd name="connsiteX58" fmla="*/ 2535688 w 5528499"/>
                <a:gd name="connsiteY58" fmla="*/ 1847483 h 5952632"/>
                <a:gd name="connsiteX59" fmla="*/ 2550585 w 5528499"/>
                <a:gd name="connsiteY59" fmla="*/ 1872217 h 5952632"/>
                <a:gd name="connsiteX60" fmla="*/ 2499712 w 5528499"/>
                <a:gd name="connsiteY60" fmla="*/ 2009752 h 5952632"/>
                <a:gd name="connsiteX61" fmla="*/ 3221020 w 5528499"/>
                <a:gd name="connsiteY61" fmla="*/ 2044417 h 5952632"/>
                <a:gd name="connsiteX62" fmla="*/ 2995043 w 5528499"/>
                <a:gd name="connsiteY62" fmla="*/ 1990920 h 5952632"/>
                <a:gd name="connsiteX63" fmla="*/ 2963189 w 5528499"/>
                <a:gd name="connsiteY63" fmla="*/ 1918968 h 5952632"/>
                <a:gd name="connsiteX64" fmla="*/ 2990640 w 5528499"/>
                <a:gd name="connsiteY64" fmla="*/ 1851512 h 5952632"/>
                <a:gd name="connsiteX65" fmla="*/ 2998791 w 5528499"/>
                <a:gd name="connsiteY65" fmla="*/ 1833711 h 5952632"/>
                <a:gd name="connsiteX66" fmla="*/ 3193944 w 5528499"/>
                <a:gd name="connsiteY66" fmla="*/ 1861068 h 5952632"/>
                <a:gd name="connsiteX67" fmla="*/ 3352746 w 5528499"/>
                <a:gd name="connsiteY67" fmla="*/ 1885052 h 5952632"/>
                <a:gd name="connsiteX68" fmla="*/ 3377199 w 5528499"/>
                <a:gd name="connsiteY68" fmla="*/ 1888987 h 5952632"/>
                <a:gd name="connsiteX69" fmla="*/ 3328574 w 5528499"/>
                <a:gd name="connsiteY69" fmla="*/ 1976305 h 5952632"/>
                <a:gd name="connsiteX70" fmla="*/ 3221020 w 5528499"/>
                <a:gd name="connsiteY70" fmla="*/ 2044417 h 595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528499" h="5952632">
                  <a:moveTo>
                    <a:pt x="5510955" y="5152721"/>
                  </a:moveTo>
                  <a:cubicBezTo>
                    <a:pt x="5462893" y="4990827"/>
                    <a:pt x="5393938" y="4838302"/>
                    <a:pt x="5319175" y="4687838"/>
                  </a:cubicBezTo>
                  <a:cubicBezTo>
                    <a:pt x="5258089" y="4564732"/>
                    <a:pt x="5188760" y="4446216"/>
                    <a:pt x="5122054" y="4326201"/>
                  </a:cubicBezTo>
                  <a:cubicBezTo>
                    <a:pt x="5108282" y="4303903"/>
                    <a:pt x="5094322" y="4281699"/>
                    <a:pt x="5080737" y="4259213"/>
                  </a:cubicBezTo>
                  <a:cubicBezTo>
                    <a:pt x="4910131" y="3976555"/>
                    <a:pt x="4731092" y="3699612"/>
                    <a:pt x="4521792" y="3443467"/>
                  </a:cubicBezTo>
                  <a:cubicBezTo>
                    <a:pt x="4484222" y="3397466"/>
                    <a:pt x="4448714" y="3345563"/>
                    <a:pt x="4394375" y="3320079"/>
                  </a:cubicBezTo>
                  <a:cubicBezTo>
                    <a:pt x="4320174" y="3285321"/>
                    <a:pt x="4247753" y="3245691"/>
                    <a:pt x="4168586" y="3222081"/>
                  </a:cubicBezTo>
                  <a:cubicBezTo>
                    <a:pt x="4131391" y="3211026"/>
                    <a:pt x="4094103" y="3200252"/>
                    <a:pt x="4054192" y="3188541"/>
                  </a:cubicBezTo>
                  <a:cubicBezTo>
                    <a:pt x="4062436" y="3179828"/>
                    <a:pt x="4068339" y="3173551"/>
                    <a:pt x="4074335" y="3167367"/>
                  </a:cubicBezTo>
                  <a:cubicBezTo>
                    <a:pt x="4192851" y="3046509"/>
                    <a:pt x="4293473" y="2912628"/>
                    <a:pt x="4366924" y="2759728"/>
                  </a:cubicBezTo>
                  <a:cubicBezTo>
                    <a:pt x="4432975" y="2622287"/>
                    <a:pt x="4476446" y="2478382"/>
                    <a:pt x="4485347" y="2325201"/>
                  </a:cubicBezTo>
                  <a:cubicBezTo>
                    <a:pt x="4486940" y="2319486"/>
                    <a:pt x="4487595" y="2314427"/>
                    <a:pt x="4487408" y="2309930"/>
                  </a:cubicBezTo>
                  <a:cubicBezTo>
                    <a:pt x="4495090" y="2249594"/>
                    <a:pt x="4493123" y="2188884"/>
                    <a:pt x="4488064" y="2128736"/>
                  </a:cubicBezTo>
                  <a:cubicBezTo>
                    <a:pt x="4473074" y="1950259"/>
                    <a:pt x="4436160" y="1775811"/>
                    <a:pt x="4381540" y="1605298"/>
                  </a:cubicBezTo>
                  <a:cubicBezTo>
                    <a:pt x="4261431" y="1230263"/>
                    <a:pt x="4073960" y="892703"/>
                    <a:pt x="3816036" y="594961"/>
                  </a:cubicBezTo>
                  <a:cubicBezTo>
                    <a:pt x="3661169" y="416204"/>
                    <a:pt x="3486065" y="261055"/>
                    <a:pt x="3278076" y="145818"/>
                  </a:cubicBezTo>
                  <a:cubicBezTo>
                    <a:pt x="3142790" y="70868"/>
                    <a:pt x="2999821" y="17653"/>
                    <a:pt x="2844673" y="4068"/>
                  </a:cubicBezTo>
                  <a:cubicBezTo>
                    <a:pt x="2622350" y="-15420"/>
                    <a:pt x="2415580" y="35734"/>
                    <a:pt x="2221551" y="144132"/>
                  </a:cubicBezTo>
                  <a:cubicBezTo>
                    <a:pt x="1992482" y="272111"/>
                    <a:pt x="1801826" y="444966"/>
                    <a:pt x="1637028" y="646771"/>
                  </a:cubicBezTo>
                  <a:cubicBezTo>
                    <a:pt x="1330854" y="1021900"/>
                    <a:pt x="1126238" y="1445747"/>
                    <a:pt x="1036672" y="1923090"/>
                  </a:cubicBezTo>
                  <a:cubicBezTo>
                    <a:pt x="1022994" y="1996167"/>
                    <a:pt x="1011470" y="2069619"/>
                    <a:pt x="1008940" y="2144195"/>
                  </a:cubicBezTo>
                  <a:cubicBezTo>
                    <a:pt x="1002850" y="2233574"/>
                    <a:pt x="1005661" y="2322859"/>
                    <a:pt x="1019902" y="2411207"/>
                  </a:cubicBezTo>
                  <a:cubicBezTo>
                    <a:pt x="1060938" y="2667164"/>
                    <a:pt x="1176268" y="2887707"/>
                    <a:pt x="1344533" y="3082204"/>
                  </a:cubicBezTo>
                  <a:cubicBezTo>
                    <a:pt x="1379104" y="3122116"/>
                    <a:pt x="1415923" y="3160059"/>
                    <a:pt x="1452181" y="3199315"/>
                  </a:cubicBezTo>
                  <a:cubicBezTo>
                    <a:pt x="1448433" y="3201189"/>
                    <a:pt x="1446185" y="3202969"/>
                    <a:pt x="1443749" y="3203531"/>
                  </a:cubicBezTo>
                  <a:cubicBezTo>
                    <a:pt x="1338911" y="3227515"/>
                    <a:pt x="1247846" y="3286914"/>
                    <a:pt x="1146475" y="3319986"/>
                  </a:cubicBezTo>
                  <a:cubicBezTo>
                    <a:pt x="1136731" y="3323171"/>
                    <a:pt x="1127925" y="3329729"/>
                    <a:pt x="1119305" y="3335725"/>
                  </a:cubicBezTo>
                  <a:cubicBezTo>
                    <a:pt x="1038452" y="3392220"/>
                    <a:pt x="977461" y="3468201"/>
                    <a:pt x="917407" y="3544557"/>
                  </a:cubicBezTo>
                  <a:cubicBezTo>
                    <a:pt x="766662" y="3736150"/>
                    <a:pt x="638215" y="3942733"/>
                    <a:pt x="515202" y="4152690"/>
                  </a:cubicBezTo>
                  <a:cubicBezTo>
                    <a:pt x="475946" y="4219770"/>
                    <a:pt x="437628" y="4287320"/>
                    <a:pt x="398841" y="4354682"/>
                  </a:cubicBezTo>
                  <a:cubicBezTo>
                    <a:pt x="394437" y="4364144"/>
                    <a:pt x="390409" y="4373795"/>
                    <a:pt x="385537" y="4383070"/>
                  </a:cubicBezTo>
                  <a:cubicBezTo>
                    <a:pt x="310961" y="4522853"/>
                    <a:pt x="238540" y="4663760"/>
                    <a:pt x="174550" y="4808790"/>
                  </a:cubicBezTo>
                  <a:cubicBezTo>
                    <a:pt x="109062" y="4957006"/>
                    <a:pt x="49289" y="5107001"/>
                    <a:pt x="11158" y="5265241"/>
                  </a:cubicBezTo>
                  <a:cubicBezTo>
                    <a:pt x="-19666" y="5393126"/>
                    <a:pt x="13593" y="5497963"/>
                    <a:pt x="108219" y="5586592"/>
                  </a:cubicBezTo>
                  <a:cubicBezTo>
                    <a:pt x="139698" y="5616010"/>
                    <a:pt x="172583" y="5643555"/>
                    <a:pt x="208466" y="5667165"/>
                  </a:cubicBezTo>
                  <a:cubicBezTo>
                    <a:pt x="413081" y="5801607"/>
                    <a:pt x="641775" y="5877964"/>
                    <a:pt x="875434" y="5941953"/>
                  </a:cubicBezTo>
                  <a:cubicBezTo>
                    <a:pt x="886489" y="5934458"/>
                    <a:pt x="882461" y="5923028"/>
                    <a:pt x="882461" y="5913003"/>
                  </a:cubicBezTo>
                  <a:cubicBezTo>
                    <a:pt x="882554" y="5316301"/>
                    <a:pt x="882554" y="4719505"/>
                    <a:pt x="882742" y="4122803"/>
                  </a:cubicBezTo>
                  <a:cubicBezTo>
                    <a:pt x="882742" y="4105377"/>
                    <a:pt x="884241" y="4087763"/>
                    <a:pt x="887426" y="4070618"/>
                  </a:cubicBezTo>
                  <a:cubicBezTo>
                    <a:pt x="896420" y="4021338"/>
                    <a:pt x="936332" y="3987236"/>
                    <a:pt x="986642" y="3984800"/>
                  </a:cubicBezTo>
                  <a:cubicBezTo>
                    <a:pt x="1004162" y="3983956"/>
                    <a:pt x="1021682" y="3984331"/>
                    <a:pt x="1039202" y="3984331"/>
                  </a:cubicBezTo>
                  <a:cubicBezTo>
                    <a:pt x="2172271" y="3984331"/>
                    <a:pt x="3305433" y="3984331"/>
                    <a:pt x="4438502" y="3984331"/>
                  </a:cubicBezTo>
                  <a:cubicBezTo>
                    <a:pt x="4456865" y="3984331"/>
                    <a:pt x="4475322" y="3983863"/>
                    <a:pt x="4493685" y="3984987"/>
                  </a:cubicBezTo>
                  <a:cubicBezTo>
                    <a:pt x="4541091" y="3987985"/>
                    <a:pt x="4579785" y="4021994"/>
                    <a:pt x="4589622" y="4068463"/>
                  </a:cubicBezTo>
                  <a:cubicBezTo>
                    <a:pt x="4593463" y="4086545"/>
                    <a:pt x="4594681" y="4104815"/>
                    <a:pt x="4594681" y="4123271"/>
                  </a:cubicBezTo>
                  <a:cubicBezTo>
                    <a:pt x="4594587" y="4719973"/>
                    <a:pt x="4594587" y="5316769"/>
                    <a:pt x="4594681" y="5913472"/>
                  </a:cubicBezTo>
                  <a:cubicBezTo>
                    <a:pt x="4594681" y="5926494"/>
                    <a:pt x="4592058" y="5939704"/>
                    <a:pt x="4596367" y="5952633"/>
                  </a:cubicBezTo>
                  <a:cubicBezTo>
                    <a:pt x="4740180" y="5907757"/>
                    <a:pt x="4879775" y="5851825"/>
                    <a:pt x="5015437" y="5786617"/>
                  </a:cubicBezTo>
                  <a:cubicBezTo>
                    <a:pt x="5153065" y="5720473"/>
                    <a:pt x="5284978" y="5645054"/>
                    <a:pt x="5396936" y="5538811"/>
                  </a:cubicBezTo>
                  <a:cubicBezTo>
                    <a:pt x="5509737" y="5431913"/>
                    <a:pt x="5557144" y="5308525"/>
                    <a:pt x="5510955" y="5152721"/>
                  </a:cubicBezTo>
                  <a:close/>
                  <a:moveTo>
                    <a:pt x="2499712" y="2009752"/>
                  </a:moveTo>
                  <a:cubicBezTo>
                    <a:pt x="2459613" y="2025023"/>
                    <a:pt x="2418391" y="2036640"/>
                    <a:pt x="2376043" y="2043948"/>
                  </a:cubicBezTo>
                  <a:cubicBezTo>
                    <a:pt x="2295190" y="2057907"/>
                    <a:pt x="2231388" y="2028958"/>
                    <a:pt x="2188573" y="1958972"/>
                  </a:cubicBezTo>
                  <a:cubicBezTo>
                    <a:pt x="2179016" y="1943327"/>
                    <a:pt x="2170397" y="1927025"/>
                    <a:pt x="2164307" y="1909599"/>
                  </a:cubicBezTo>
                  <a:cubicBezTo>
                    <a:pt x="2159904" y="1897044"/>
                    <a:pt x="2154564" y="1885052"/>
                    <a:pt x="2148661" y="1873341"/>
                  </a:cubicBezTo>
                  <a:cubicBezTo>
                    <a:pt x="2154283" y="1872592"/>
                    <a:pt x="2159904" y="1871842"/>
                    <a:pt x="2165525" y="1871186"/>
                  </a:cubicBezTo>
                  <a:cubicBezTo>
                    <a:pt x="2225205" y="1864066"/>
                    <a:pt x="2284884" y="1857039"/>
                    <a:pt x="2344564" y="1849919"/>
                  </a:cubicBezTo>
                  <a:cubicBezTo>
                    <a:pt x="2406305" y="1842611"/>
                    <a:pt x="2468139" y="1835304"/>
                    <a:pt x="2530067" y="1829495"/>
                  </a:cubicBezTo>
                  <a:cubicBezTo>
                    <a:pt x="2529411" y="1835491"/>
                    <a:pt x="2531379" y="1841393"/>
                    <a:pt x="2535688" y="1847483"/>
                  </a:cubicBezTo>
                  <a:cubicBezTo>
                    <a:pt x="2541216" y="1855353"/>
                    <a:pt x="2545994" y="1863691"/>
                    <a:pt x="2550585" y="1872217"/>
                  </a:cubicBezTo>
                  <a:cubicBezTo>
                    <a:pt x="2584688" y="1936581"/>
                    <a:pt x="2567355" y="1984081"/>
                    <a:pt x="2499712" y="2009752"/>
                  </a:cubicBezTo>
                  <a:close/>
                  <a:moveTo>
                    <a:pt x="3221020" y="2044417"/>
                  </a:moveTo>
                  <a:cubicBezTo>
                    <a:pt x="3140354" y="2051537"/>
                    <a:pt x="3065122" y="2029988"/>
                    <a:pt x="2995043" y="1990920"/>
                  </a:cubicBezTo>
                  <a:cubicBezTo>
                    <a:pt x="2967499" y="1975555"/>
                    <a:pt x="2959348" y="1949416"/>
                    <a:pt x="2963189" y="1918968"/>
                  </a:cubicBezTo>
                  <a:cubicBezTo>
                    <a:pt x="2966375" y="1894046"/>
                    <a:pt x="2977336" y="1872217"/>
                    <a:pt x="2990640" y="1851512"/>
                  </a:cubicBezTo>
                  <a:cubicBezTo>
                    <a:pt x="2994387" y="1845609"/>
                    <a:pt x="2997760" y="1839707"/>
                    <a:pt x="2998791" y="1833711"/>
                  </a:cubicBezTo>
                  <a:cubicBezTo>
                    <a:pt x="3063998" y="1841487"/>
                    <a:pt x="3129018" y="1851324"/>
                    <a:pt x="3193944" y="1861068"/>
                  </a:cubicBezTo>
                  <a:cubicBezTo>
                    <a:pt x="3246878" y="1869032"/>
                    <a:pt x="3299812" y="1876995"/>
                    <a:pt x="3352746" y="1885052"/>
                  </a:cubicBezTo>
                  <a:cubicBezTo>
                    <a:pt x="3360991" y="1886270"/>
                    <a:pt x="3369048" y="1887676"/>
                    <a:pt x="3377199" y="1888987"/>
                  </a:cubicBezTo>
                  <a:cubicBezTo>
                    <a:pt x="3360147" y="1917562"/>
                    <a:pt x="3348717" y="1949229"/>
                    <a:pt x="3328574" y="1976305"/>
                  </a:cubicBezTo>
                  <a:cubicBezTo>
                    <a:pt x="3301124" y="2013031"/>
                    <a:pt x="3266928" y="2040294"/>
                    <a:pt x="3221020" y="2044417"/>
                  </a:cubicBezTo>
                  <a:close/>
                </a:path>
              </a:pathLst>
            </a:custGeom>
            <a:solidFill>
              <a:schemeClr val="tx1"/>
            </a:solidFill>
            <a:ln w="936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42AB137-8759-0234-C0A3-B0F051349B02}"/>
                </a:ext>
              </a:extLst>
            </p:cNvPr>
            <p:cNvSpPr/>
            <p:nvPr/>
          </p:nvSpPr>
          <p:spPr>
            <a:xfrm>
              <a:off x="4137206" y="4476063"/>
              <a:ext cx="3744931" cy="2379944"/>
            </a:xfrm>
            <a:custGeom>
              <a:avLst/>
              <a:gdLst>
                <a:gd name="connsiteX0" fmla="*/ 3739250 w 3744931"/>
                <a:gd name="connsiteY0" fmla="*/ 2062740 h 2379944"/>
                <a:gd name="connsiteX1" fmla="*/ 3644062 w 3744931"/>
                <a:gd name="connsiteY1" fmla="*/ 2189407 h 2379944"/>
                <a:gd name="connsiteX2" fmla="*/ 3630478 w 3744931"/>
                <a:gd name="connsiteY2" fmla="*/ 2204959 h 2379944"/>
                <a:gd name="connsiteX3" fmla="*/ 3678259 w 3744931"/>
                <a:gd name="connsiteY3" fmla="*/ 2259861 h 2379944"/>
                <a:gd name="connsiteX4" fmla="*/ 3712174 w 3744931"/>
                <a:gd name="connsiteY4" fmla="*/ 2261828 h 2379944"/>
                <a:gd name="connsiteX5" fmla="*/ 3738781 w 3744931"/>
                <a:gd name="connsiteY5" fmla="*/ 2341464 h 2379944"/>
                <a:gd name="connsiteX6" fmla="*/ 3700744 w 3744931"/>
                <a:gd name="connsiteY6" fmla="*/ 2379689 h 2379944"/>
                <a:gd name="connsiteX7" fmla="*/ 3682381 w 3744931"/>
                <a:gd name="connsiteY7" fmla="*/ 2379782 h 2379944"/>
                <a:gd name="connsiteX8" fmla="*/ 58790 w 3744931"/>
                <a:gd name="connsiteY8" fmla="*/ 2379782 h 2379944"/>
                <a:gd name="connsiteX9" fmla="*/ 7074 w 3744931"/>
                <a:gd name="connsiteY9" fmla="*/ 2359171 h 2379944"/>
                <a:gd name="connsiteX10" fmla="*/ 11290 w 3744931"/>
                <a:gd name="connsiteY10" fmla="*/ 2272603 h 2379944"/>
                <a:gd name="connsiteX11" fmla="*/ 36305 w 3744931"/>
                <a:gd name="connsiteY11" fmla="*/ 2260142 h 2379944"/>
                <a:gd name="connsiteX12" fmla="*/ 65161 w 3744931"/>
                <a:gd name="connsiteY12" fmla="*/ 2259580 h 2379944"/>
                <a:gd name="connsiteX13" fmla="*/ 110694 w 3744931"/>
                <a:gd name="connsiteY13" fmla="*/ 2212829 h 2379944"/>
                <a:gd name="connsiteX14" fmla="*/ 89332 w 3744931"/>
                <a:gd name="connsiteY14" fmla="*/ 2187346 h 2379944"/>
                <a:gd name="connsiteX15" fmla="*/ 3233 w 3744931"/>
                <a:gd name="connsiteY15" fmla="*/ 2088879 h 2379944"/>
                <a:gd name="connsiteX16" fmla="*/ 5481 w 3744931"/>
                <a:gd name="connsiteY16" fmla="*/ 1924362 h 2379944"/>
                <a:gd name="connsiteX17" fmla="*/ 5575 w 3744931"/>
                <a:gd name="connsiteY17" fmla="*/ 144655 h 2379944"/>
                <a:gd name="connsiteX18" fmla="*/ 47173 w 3744931"/>
                <a:gd name="connsiteY18" fmla="*/ 32510 h 2379944"/>
                <a:gd name="connsiteX19" fmla="*/ 120250 w 3744931"/>
                <a:gd name="connsiteY19" fmla="*/ 656 h 2379944"/>
                <a:gd name="connsiteX20" fmla="*/ 149200 w 3744931"/>
                <a:gd name="connsiteY20" fmla="*/ 281 h 2379944"/>
                <a:gd name="connsiteX21" fmla="*/ 3601059 w 3744931"/>
                <a:gd name="connsiteY21" fmla="*/ 0 h 2379944"/>
                <a:gd name="connsiteX22" fmla="*/ 3701212 w 3744931"/>
                <a:gd name="connsiteY22" fmla="*/ 30542 h 2379944"/>
                <a:gd name="connsiteX23" fmla="*/ 3744496 w 3744931"/>
                <a:gd name="connsiteY23" fmla="*/ 128822 h 2379944"/>
                <a:gd name="connsiteX24" fmla="*/ 3744871 w 3744931"/>
                <a:gd name="connsiteY24" fmla="*/ 155148 h 2379944"/>
                <a:gd name="connsiteX25" fmla="*/ 3744778 w 3744931"/>
                <a:gd name="connsiteY25" fmla="*/ 1921645 h 2379944"/>
                <a:gd name="connsiteX26" fmla="*/ 3739250 w 3744931"/>
                <a:gd name="connsiteY26" fmla="*/ 2062740 h 237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44931" h="2379944">
                  <a:moveTo>
                    <a:pt x="3739250" y="2062740"/>
                  </a:moveTo>
                  <a:cubicBezTo>
                    <a:pt x="3738126" y="2138721"/>
                    <a:pt x="3717046" y="2167859"/>
                    <a:pt x="3644062" y="2189407"/>
                  </a:cubicBezTo>
                  <a:cubicBezTo>
                    <a:pt x="3634975" y="2192124"/>
                    <a:pt x="3631602" y="2195590"/>
                    <a:pt x="3630478" y="2204959"/>
                  </a:cubicBezTo>
                  <a:cubicBezTo>
                    <a:pt x="3624294" y="2256676"/>
                    <a:pt x="3626636" y="2259674"/>
                    <a:pt x="3678259" y="2259861"/>
                  </a:cubicBezTo>
                  <a:cubicBezTo>
                    <a:pt x="3689595" y="2259954"/>
                    <a:pt x="3701400" y="2259205"/>
                    <a:pt x="3712174" y="2261828"/>
                  </a:cubicBezTo>
                  <a:cubicBezTo>
                    <a:pt x="3736439" y="2267731"/>
                    <a:pt x="3743841" y="2291903"/>
                    <a:pt x="3738781" y="2341464"/>
                  </a:cubicBezTo>
                  <a:cubicBezTo>
                    <a:pt x="3736439" y="2364792"/>
                    <a:pt x="3725384" y="2378939"/>
                    <a:pt x="3700744" y="2379689"/>
                  </a:cubicBezTo>
                  <a:cubicBezTo>
                    <a:pt x="3694654" y="2379876"/>
                    <a:pt x="3688471" y="2379782"/>
                    <a:pt x="3682381" y="2379782"/>
                  </a:cubicBezTo>
                  <a:cubicBezTo>
                    <a:pt x="2483917" y="2379782"/>
                    <a:pt x="1257254" y="2379782"/>
                    <a:pt x="58790" y="2379782"/>
                  </a:cubicBezTo>
                  <a:cubicBezTo>
                    <a:pt x="38553" y="2379782"/>
                    <a:pt x="14569" y="2383155"/>
                    <a:pt x="7074" y="2359171"/>
                  </a:cubicBezTo>
                  <a:cubicBezTo>
                    <a:pt x="-1826" y="2330877"/>
                    <a:pt x="-4262" y="2300522"/>
                    <a:pt x="11290" y="2272603"/>
                  </a:cubicBezTo>
                  <a:cubicBezTo>
                    <a:pt x="16255" y="2263796"/>
                    <a:pt x="26374" y="2260798"/>
                    <a:pt x="36305" y="2260142"/>
                  </a:cubicBezTo>
                  <a:cubicBezTo>
                    <a:pt x="45861" y="2259486"/>
                    <a:pt x="55605" y="2259767"/>
                    <a:pt x="65161" y="2259580"/>
                  </a:cubicBezTo>
                  <a:cubicBezTo>
                    <a:pt x="115472" y="2258456"/>
                    <a:pt x="109382" y="2268667"/>
                    <a:pt x="110694" y="2212829"/>
                  </a:cubicBezTo>
                  <a:cubicBezTo>
                    <a:pt x="111068" y="2196528"/>
                    <a:pt x="105260" y="2190812"/>
                    <a:pt x="89332" y="2187346"/>
                  </a:cubicBezTo>
                  <a:cubicBezTo>
                    <a:pt x="37054" y="2176104"/>
                    <a:pt x="7261" y="2142095"/>
                    <a:pt x="3233" y="2088879"/>
                  </a:cubicBezTo>
                  <a:cubicBezTo>
                    <a:pt x="984" y="2059274"/>
                    <a:pt x="5481" y="1940195"/>
                    <a:pt x="5481" y="1924362"/>
                  </a:cubicBezTo>
                  <a:cubicBezTo>
                    <a:pt x="5481" y="1331127"/>
                    <a:pt x="5388" y="737891"/>
                    <a:pt x="5575" y="144655"/>
                  </a:cubicBezTo>
                  <a:cubicBezTo>
                    <a:pt x="5575" y="102308"/>
                    <a:pt x="13726" y="62959"/>
                    <a:pt x="47173" y="32510"/>
                  </a:cubicBezTo>
                  <a:cubicBezTo>
                    <a:pt x="68159" y="13397"/>
                    <a:pt x="92049" y="2529"/>
                    <a:pt x="120250" y="656"/>
                  </a:cubicBezTo>
                  <a:cubicBezTo>
                    <a:pt x="129900" y="0"/>
                    <a:pt x="139550" y="281"/>
                    <a:pt x="149200" y="281"/>
                  </a:cubicBezTo>
                  <a:cubicBezTo>
                    <a:pt x="1299788" y="281"/>
                    <a:pt x="2450471" y="281"/>
                    <a:pt x="3601059" y="0"/>
                  </a:cubicBezTo>
                  <a:cubicBezTo>
                    <a:pt x="3638066" y="0"/>
                    <a:pt x="3672356" y="4497"/>
                    <a:pt x="3701212" y="30542"/>
                  </a:cubicBezTo>
                  <a:cubicBezTo>
                    <a:pt x="3730631" y="57056"/>
                    <a:pt x="3741780" y="90971"/>
                    <a:pt x="3744496" y="128822"/>
                  </a:cubicBezTo>
                  <a:cubicBezTo>
                    <a:pt x="3745152" y="137535"/>
                    <a:pt x="3744871" y="146341"/>
                    <a:pt x="3744871" y="155148"/>
                  </a:cubicBezTo>
                  <a:cubicBezTo>
                    <a:pt x="3744871" y="743980"/>
                    <a:pt x="3744965" y="1332813"/>
                    <a:pt x="3744778" y="1921645"/>
                  </a:cubicBezTo>
                  <a:cubicBezTo>
                    <a:pt x="3744590" y="1942538"/>
                    <a:pt x="3739625" y="2035758"/>
                    <a:pt x="3739250" y="2062740"/>
                  </a:cubicBezTo>
                  <a:close/>
                </a:path>
              </a:pathLst>
            </a:custGeom>
            <a:solidFill>
              <a:schemeClr val="tx1">
                <a:lumMod val="65000"/>
                <a:lumOff val="35000"/>
              </a:schemeClr>
            </a:solidFill>
            <a:ln w="936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EF85FD4-5064-E8CD-C81A-0F142997EF37}"/>
                </a:ext>
              </a:extLst>
            </p:cNvPr>
            <p:cNvSpPr/>
            <p:nvPr/>
          </p:nvSpPr>
          <p:spPr>
            <a:xfrm>
              <a:off x="4282565" y="505316"/>
              <a:ext cx="3483726" cy="2325200"/>
            </a:xfrm>
            <a:custGeom>
              <a:avLst/>
              <a:gdLst>
                <a:gd name="connsiteX0" fmla="*/ 3476594 w 3483726"/>
                <a:gd name="connsiteY0" fmla="*/ 2325201 h 2325200"/>
                <a:gd name="connsiteX1" fmla="*/ 3473596 w 3483726"/>
                <a:gd name="connsiteY1" fmla="*/ 2312928 h 2325200"/>
                <a:gd name="connsiteX2" fmla="*/ 3213423 w 3483726"/>
                <a:gd name="connsiteY2" fmla="*/ 2173613 h 2325200"/>
                <a:gd name="connsiteX3" fmla="*/ 2780863 w 3483726"/>
                <a:gd name="connsiteY3" fmla="*/ 1990827 h 2325200"/>
                <a:gd name="connsiteX4" fmla="*/ 2343806 w 3483726"/>
                <a:gd name="connsiteY4" fmla="*/ 1884959 h 2325200"/>
                <a:gd name="connsiteX5" fmla="*/ 2185004 w 3483726"/>
                <a:gd name="connsiteY5" fmla="*/ 1860974 h 2325200"/>
                <a:gd name="connsiteX6" fmla="*/ 1786078 w 3483726"/>
                <a:gd name="connsiteY6" fmla="*/ 1817878 h 2325200"/>
                <a:gd name="connsiteX7" fmla="*/ 1335624 w 3483726"/>
                <a:gd name="connsiteY7" fmla="*/ 1849825 h 2325200"/>
                <a:gd name="connsiteX8" fmla="*/ 1156585 w 3483726"/>
                <a:gd name="connsiteY8" fmla="*/ 1871093 h 2325200"/>
                <a:gd name="connsiteX9" fmla="*/ 356391 w 3483726"/>
                <a:gd name="connsiteY9" fmla="*/ 2073273 h 2325200"/>
                <a:gd name="connsiteX10" fmla="*/ 32604 w 3483726"/>
                <a:gd name="connsiteY10" fmla="*/ 2203968 h 2325200"/>
                <a:gd name="connsiteX11" fmla="*/ 4591 w 3483726"/>
                <a:gd name="connsiteY11" fmla="*/ 2185511 h 2325200"/>
                <a:gd name="connsiteX12" fmla="*/ 0 w 3483726"/>
                <a:gd name="connsiteY12" fmla="*/ 2144101 h 2325200"/>
                <a:gd name="connsiteX13" fmla="*/ 27732 w 3483726"/>
                <a:gd name="connsiteY13" fmla="*/ 1922996 h 2325200"/>
                <a:gd name="connsiteX14" fmla="*/ 628088 w 3483726"/>
                <a:gd name="connsiteY14" fmla="*/ 646771 h 2325200"/>
                <a:gd name="connsiteX15" fmla="*/ 1212610 w 3483726"/>
                <a:gd name="connsiteY15" fmla="*/ 144132 h 2325200"/>
                <a:gd name="connsiteX16" fmla="*/ 1835733 w 3483726"/>
                <a:gd name="connsiteY16" fmla="*/ 4068 h 2325200"/>
                <a:gd name="connsiteX17" fmla="*/ 2269136 w 3483726"/>
                <a:gd name="connsiteY17" fmla="*/ 145818 h 2325200"/>
                <a:gd name="connsiteX18" fmla="*/ 2807095 w 3483726"/>
                <a:gd name="connsiteY18" fmla="*/ 594961 h 2325200"/>
                <a:gd name="connsiteX19" fmla="*/ 3372600 w 3483726"/>
                <a:gd name="connsiteY19" fmla="*/ 1605298 h 2325200"/>
                <a:gd name="connsiteX20" fmla="*/ 3479123 w 3483726"/>
                <a:gd name="connsiteY20" fmla="*/ 2128736 h 2325200"/>
                <a:gd name="connsiteX21" fmla="*/ 3476594 w 3483726"/>
                <a:gd name="connsiteY21" fmla="*/ 2325201 h 232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83726" h="2325200">
                  <a:moveTo>
                    <a:pt x="3476594" y="2325201"/>
                  </a:moveTo>
                  <a:cubicBezTo>
                    <a:pt x="3475657" y="2320985"/>
                    <a:pt x="3475938" y="2313959"/>
                    <a:pt x="3473596" y="2312928"/>
                  </a:cubicBezTo>
                  <a:cubicBezTo>
                    <a:pt x="3383093" y="2273485"/>
                    <a:pt x="3301865" y="2216897"/>
                    <a:pt x="3213423" y="2173613"/>
                  </a:cubicBezTo>
                  <a:cubicBezTo>
                    <a:pt x="3072609" y="2104565"/>
                    <a:pt x="2929734" y="2040950"/>
                    <a:pt x="2780863" y="1990827"/>
                  </a:cubicBezTo>
                  <a:cubicBezTo>
                    <a:pt x="2636208" y="1942109"/>
                    <a:pt x="2495206" y="1907725"/>
                    <a:pt x="2343806" y="1884959"/>
                  </a:cubicBezTo>
                  <a:cubicBezTo>
                    <a:pt x="2290872" y="1876995"/>
                    <a:pt x="2237938" y="1869031"/>
                    <a:pt x="2185004" y="1860974"/>
                  </a:cubicBezTo>
                  <a:cubicBezTo>
                    <a:pt x="2052622" y="1841019"/>
                    <a:pt x="1919865" y="1821063"/>
                    <a:pt x="1786078" y="1817878"/>
                  </a:cubicBezTo>
                  <a:cubicBezTo>
                    <a:pt x="1635427" y="1814317"/>
                    <a:pt x="1485244" y="1832118"/>
                    <a:pt x="1335624" y="1849825"/>
                  </a:cubicBezTo>
                  <a:cubicBezTo>
                    <a:pt x="1275944" y="1856946"/>
                    <a:pt x="1216264" y="1863972"/>
                    <a:pt x="1156585" y="1871093"/>
                  </a:cubicBezTo>
                  <a:cubicBezTo>
                    <a:pt x="881796" y="1903696"/>
                    <a:pt x="616471" y="1980146"/>
                    <a:pt x="356391" y="2073273"/>
                  </a:cubicBezTo>
                  <a:cubicBezTo>
                    <a:pt x="246776" y="2112528"/>
                    <a:pt x="139127" y="2156843"/>
                    <a:pt x="32604" y="2203968"/>
                  </a:cubicBezTo>
                  <a:cubicBezTo>
                    <a:pt x="6465" y="2215492"/>
                    <a:pt x="5247" y="2214087"/>
                    <a:pt x="4591" y="2185511"/>
                  </a:cubicBezTo>
                  <a:cubicBezTo>
                    <a:pt x="4310" y="2171552"/>
                    <a:pt x="6090" y="2157405"/>
                    <a:pt x="0" y="2144101"/>
                  </a:cubicBezTo>
                  <a:cubicBezTo>
                    <a:pt x="2530" y="2069525"/>
                    <a:pt x="14053" y="1996073"/>
                    <a:pt x="27732" y="1922996"/>
                  </a:cubicBezTo>
                  <a:cubicBezTo>
                    <a:pt x="117298" y="1445653"/>
                    <a:pt x="321914" y="1021806"/>
                    <a:pt x="628088" y="646771"/>
                  </a:cubicBezTo>
                  <a:cubicBezTo>
                    <a:pt x="792792" y="444966"/>
                    <a:pt x="983542" y="272111"/>
                    <a:pt x="1212610" y="144132"/>
                  </a:cubicBezTo>
                  <a:cubicBezTo>
                    <a:pt x="1406639" y="35734"/>
                    <a:pt x="1613504" y="-15419"/>
                    <a:pt x="1835733" y="4068"/>
                  </a:cubicBezTo>
                  <a:cubicBezTo>
                    <a:pt x="1990881" y="17653"/>
                    <a:pt x="2133850" y="70868"/>
                    <a:pt x="2269136" y="145818"/>
                  </a:cubicBezTo>
                  <a:cubicBezTo>
                    <a:pt x="2477125" y="261055"/>
                    <a:pt x="2652228" y="416204"/>
                    <a:pt x="2807095" y="594961"/>
                  </a:cubicBezTo>
                  <a:cubicBezTo>
                    <a:pt x="3065020" y="892703"/>
                    <a:pt x="3252491" y="1230357"/>
                    <a:pt x="3372600" y="1605298"/>
                  </a:cubicBezTo>
                  <a:cubicBezTo>
                    <a:pt x="3427220" y="1775811"/>
                    <a:pt x="3464133" y="1950260"/>
                    <a:pt x="3479123" y="2128736"/>
                  </a:cubicBezTo>
                  <a:cubicBezTo>
                    <a:pt x="3484651" y="2193943"/>
                    <a:pt x="3486712" y="2259900"/>
                    <a:pt x="3476594" y="2325201"/>
                  </a:cubicBezTo>
                  <a:close/>
                </a:path>
              </a:pathLst>
            </a:custGeom>
            <a:solidFill>
              <a:schemeClr val="tx1">
                <a:lumMod val="75000"/>
                <a:lumOff val="25000"/>
              </a:schemeClr>
            </a:solidFill>
            <a:ln w="936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A609499-D0C1-FCD3-0234-E478C1A97F34}"/>
                </a:ext>
              </a:extLst>
            </p:cNvPr>
            <p:cNvSpPr/>
            <p:nvPr/>
          </p:nvSpPr>
          <p:spPr>
            <a:xfrm>
              <a:off x="4251959" y="6666774"/>
              <a:ext cx="3513514" cy="68610"/>
            </a:xfrm>
            <a:custGeom>
              <a:avLst/>
              <a:gdLst>
                <a:gd name="connsiteX0" fmla="*/ 1759346 w 3513514"/>
                <a:gd name="connsiteY0" fmla="*/ 68587 h 68610"/>
                <a:gd name="connsiteX1" fmla="*/ 65926 w 3513514"/>
                <a:gd name="connsiteY1" fmla="*/ 68587 h 68610"/>
                <a:gd name="connsiteX2" fmla="*/ 34353 w 3513514"/>
                <a:gd name="connsiteY2" fmla="*/ 68494 h 68610"/>
                <a:gd name="connsiteX3" fmla="*/ 63 w 3513514"/>
                <a:gd name="connsiteY3" fmla="*/ 32892 h 68610"/>
                <a:gd name="connsiteX4" fmla="*/ 34821 w 3513514"/>
                <a:gd name="connsiteY4" fmla="*/ 8 h 68610"/>
                <a:gd name="connsiteX5" fmla="*/ 263889 w 3513514"/>
                <a:gd name="connsiteY5" fmla="*/ 289 h 68610"/>
                <a:gd name="connsiteX6" fmla="*/ 3449018 w 3513514"/>
                <a:gd name="connsiteY6" fmla="*/ 289 h 68610"/>
                <a:gd name="connsiteX7" fmla="*/ 3472721 w 3513514"/>
                <a:gd name="connsiteY7" fmla="*/ 289 h 68610"/>
                <a:gd name="connsiteX8" fmla="*/ 3508885 w 3513514"/>
                <a:gd name="connsiteY8" fmla="*/ 55565 h 68610"/>
                <a:gd name="connsiteX9" fmla="*/ 3490710 w 3513514"/>
                <a:gd name="connsiteY9" fmla="*/ 67932 h 68610"/>
                <a:gd name="connsiteX10" fmla="*/ 3459137 w 3513514"/>
                <a:gd name="connsiteY10" fmla="*/ 68494 h 68610"/>
                <a:gd name="connsiteX11" fmla="*/ 1759346 w 3513514"/>
                <a:gd name="connsiteY11" fmla="*/ 68587 h 6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3514" h="68610">
                  <a:moveTo>
                    <a:pt x="1759346" y="68587"/>
                  </a:moveTo>
                  <a:cubicBezTo>
                    <a:pt x="1201150" y="68587"/>
                    <a:pt x="624216" y="68587"/>
                    <a:pt x="65926" y="68587"/>
                  </a:cubicBezTo>
                  <a:cubicBezTo>
                    <a:pt x="55432" y="68587"/>
                    <a:pt x="44846" y="68681"/>
                    <a:pt x="34353" y="68494"/>
                  </a:cubicBezTo>
                  <a:cubicBezTo>
                    <a:pt x="3810" y="67932"/>
                    <a:pt x="1374" y="63997"/>
                    <a:pt x="63" y="32892"/>
                  </a:cubicBezTo>
                  <a:cubicBezTo>
                    <a:pt x="-968" y="6847"/>
                    <a:pt x="10743" y="-273"/>
                    <a:pt x="34821" y="8"/>
                  </a:cubicBezTo>
                  <a:cubicBezTo>
                    <a:pt x="104900" y="945"/>
                    <a:pt x="193810" y="289"/>
                    <a:pt x="263889" y="289"/>
                  </a:cubicBezTo>
                  <a:cubicBezTo>
                    <a:pt x="1322476" y="289"/>
                    <a:pt x="2390432" y="289"/>
                    <a:pt x="3449018" y="289"/>
                  </a:cubicBezTo>
                  <a:cubicBezTo>
                    <a:pt x="3456888" y="289"/>
                    <a:pt x="3464758" y="289"/>
                    <a:pt x="3472721" y="289"/>
                  </a:cubicBezTo>
                  <a:cubicBezTo>
                    <a:pt x="3507292" y="570"/>
                    <a:pt x="3521721" y="22868"/>
                    <a:pt x="3508885" y="55565"/>
                  </a:cubicBezTo>
                  <a:cubicBezTo>
                    <a:pt x="3505512" y="64184"/>
                    <a:pt x="3499048" y="67557"/>
                    <a:pt x="3490710" y="67932"/>
                  </a:cubicBezTo>
                  <a:cubicBezTo>
                    <a:pt x="3480217" y="68494"/>
                    <a:pt x="3469723" y="68494"/>
                    <a:pt x="3459137" y="68494"/>
                  </a:cubicBezTo>
                  <a:cubicBezTo>
                    <a:pt x="2895694" y="68587"/>
                    <a:pt x="2322882" y="68587"/>
                    <a:pt x="1759346" y="68587"/>
                  </a:cubicBezTo>
                  <a:close/>
                </a:path>
              </a:pathLst>
            </a:custGeom>
            <a:solidFill>
              <a:schemeClr val="tx1">
                <a:lumMod val="85000"/>
                <a:lumOff val="15000"/>
              </a:schemeClr>
            </a:solidFill>
            <a:ln w="936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EACFBE3-BFAD-D133-5F04-96CC8E4A6C1F}"/>
                </a:ext>
              </a:extLst>
            </p:cNvPr>
            <p:cNvSpPr/>
            <p:nvPr/>
          </p:nvSpPr>
          <p:spPr>
            <a:xfrm>
              <a:off x="5170753" y="2586365"/>
              <a:ext cx="1736026" cy="961502"/>
            </a:xfrm>
            <a:custGeom>
              <a:avLst/>
              <a:gdLst>
                <a:gd name="connsiteX0" fmla="*/ 1736027 w 1736026"/>
                <a:gd name="connsiteY0" fmla="*/ 0 h 961502"/>
                <a:gd name="connsiteX1" fmla="*/ 1402496 w 1736026"/>
                <a:gd name="connsiteY1" fmla="*/ 744449 h 961502"/>
                <a:gd name="connsiteX2" fmla="*/ 959349 w 1736026"/>
                <a:gd name="connsiteY2" fmla="*/ 955623 h 961502"/>
                <a:gd name="connsiteX3" fmla="*/ 401434 w 1736026"/>
                <a:gd name="connsiteY3" fmla="*/ 801693 h 961502"/>
                <a:gd name="connsiteX4" fmla="*/ 21339 w 1736026"/>
                <a:gd name="connsiteY4" fmla="*/ 175853 h 961502"/>
                <a:gd name="connsiteX5" fmla="*/ 822 w 1736026"/>
                <a:gd name="connsiteY5" fmla="*/ 27638 h 961502"/>
                <a:gd name="connsiteX6" fmla="*/ 4288 w 1736026"/>
                <a:gd name="connsiteY6" fmla="*/ 6183 h 961502"/>
                <a:gd name="connsiteX7" fmla="*/ 89919 w 1736026"/>
                <a:gd name="connsiteY7" fmla="*/ 65395 h 961502"/>
                <a:gd name="connsiteX8" fmla="*/ 459333 w 1736026"/>
                <a:gd name="connsiteY8" fmla="*/ 121233 h 961502"/>
                <a:gd name="connsiteX9" fmla="*/ 712854 w 1736026"/>
                <a:gd name="connsiteY9" fmla="*/ 43378 h 961502"/>
                <a:gd name="connsiteX10" fmla="*/ 1069058 w 1736026"/>
                <a:gd name="connsiteY10" fmla="*/ 54995 h 961502"/>
                <a:gd name="connsiteX11" fmla="*/ 1392565 w 1736026"/>
                <a:gd name="connsiteY11" fmla="*/ 133600 h 961502"/>
                <a:gd name="connsiteX12" fmla="*/ 1621820 w 1736026"/>
                <a:gd name="connsiteY12" fmla="*/ 78979 h 961502"/>
                <a:gd name="connsiteX13" fmla="*/ 1736027 w 1736026"/>
                <a:gd name="connsiteY13" fmla="*/ 0 h 96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026" h="961502">
                  <a:moveTo>
                    <a:pt x="1736027" y="0"/>
                  </a:moveTo>
                  <a:cubicBezTo>
                    <a:pt x="1714759" y="293245"/>
                    <a:pt x="1615262" y="544799"/>
                    <a:pt x="1402496" y="744449"/>
                  </a:cubicBezTo>
                  <a:cubicBezTo>
                    <a:pt x="1277702" y="861466"/>
                    <a:pt x="1130049" y="935199"/>
                    <a:pt x="959349" y="955623"/>
                  </a:cubicBezTo>
                  <a:cubicBezTo>
                    <a:pt x="753140" y="980357"/>
                    <a:pt x="566326" y="926673"/>
                    <a:pt x="401434" y="801693"/>
                  </a:cubicBezTo>
                  <a:cubicBezTo>
                    <a:pt x="192696" y="643547"/>
                    <a:pt x="75023" y="428812"/>
                    <a:pt x="21339" y="175853"/>
                  </a:cubicBezTo>
                  <a:cubicBezTo>
                    <a:pt x="10940" y="126948"/>
                    <a:pt x="5225" y="77387"/>
                    <a:pt x="822" y="27638"/>
                  </a:cubicBezTo>
                  <a:cubicBezTo>
                    <a:pt x="259" y="20986"/>
                    <a:pt x="-1895" y="13959"/>
                    <a:pt x="4288" y="6183"/>
                  </a:cubicBezTo>
                  <a:cubicBezTo>
                    <a:pt x="32957" y="25858"/>
                    <a:pt x="63124" y="43472"/>
                    <a:pt x="89919" y="65395"/>
                  </a:cubicBezTo>
                  <a:cubicBezTo>
                    <a:pt x="202346" y="157584"/>
                    <a:pt x="327045" y="162550"/>
                    <a:pt x="459333" y="121233"/>
                  </a:cubicBezTo>
                  <a:cubicBezTo>
                    <a:pt x="543747" y="94907"/>
                    <a:pt x="628628" y="70173"/>
                    <a:pt x="712854" y="43378"/>
                  </a:cubicBezTo>
                  <a:cubicBezTo>
                    <a:pt x="833151" y="5153"/>
                    <a:pt x="950729" y="18363"/>
                    <a:pt x="1069058" y="54995"/>
                  </a:cubicBezTo>
                  <a:cubicBezTo>
                    <a:pt x="1175114" y="87786"/>
                    <a:pt x="1281169" y="121795"/>
                    <a:pt x="1392565" y="133600"/>
                  </a:cubicBezTo>
                  <a:cubicBezTo>
                    <a:pt x="1475573" y="142407"/>
                    <a:pt x="1552959" y="129946"/>
                    <a:pt x="1621820" y="78979"/>
                  </a:cubicBezTo>
                  <a:cubicBezTo>
                    <a:pt x="1657610" y="52653"/>
                    <a:pt x="1694897" y="28388"/>
                    <a:pt x="1736027" y="0"/>
                  </a:cubicBezTo>
                  <a:close/>
                </a:path>
              </a:pathLst>
            </a:custGeom>
            <a:solidFill>
              <a:schemeClr val="bg1">
                <a:lumMod val="50000"/>
              </a:schemeClr>
            </a:solidFill>
            <a:ln w="936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6B57263-8B89-BDA1-B84D-1AF146A4181E}"/>
                </a:ext>
              </a:extLst>
            </p:cNvPr>
            <p:cNvSpPr/>
            <p:nvPr/>
          </p:nvSpPr>
          <p:spPr>
            <a:xfrm>
              <a:off x="5411699" y="2328614"/>
              <a:ext cx="443360" cy="236234"/>
            </a:xfrm>
            <a:custGeom>
              <a:avLst/>
              <a:gdLst>
                <a:gd name="connsiteX0" fmla="*/ 0 w 443360"/>
                <a:gd name="connsiteY0" fmla="*/ 47139 h 236234"/>
                <a:gd name="connsiteX1" fmla="*/ 198526 w 443360"/>
                <a:gd name="connsiteY1" fmla="*/ 16597 h 236234"/>
                <a:gd name="connsiteX2" fmla="*/ 370351 w 443360"/>
                <a:gd name="connsiteY2" fmla="*/ 763 h 236234"/>
                <a:gd name="connsiteX3" fmla="*/ 400799 w 443360"/>
                <a:gd name="connsiteY3" fmla="*/ 4886 h 236234"/>
                <a:gd name="connsiteX4" fmla="*/ 443334 w 443360"/>
                <a:gd name="connsiteY4" fmla="*/ 112628 h 236234"/>
                <a:gd name="connsiteX5" fmla="*/ 411105 w 443360"/>
                <a:gd name="connsiteY5" fmla="*/ 174930 h 236234"/>
                <a:gd name="connsiteX6" fmla="*/ 165079 w 443360"/>
                <a:gd name="connsiteY6" fmla="*/ 234891 h 236234"/>
                <a:gd name="connsiteX7" fmla="*/ 62959 w 443360"/>
                <a:gd name="connsiteY7" fmla="*/ 175492 h 236234"/>
                <a:gd name="connsiteX8" fmla="*/ 0 w 443360"/>
                <a:gd name="connsiteY8" fmla="*/ 47139 h 23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360" h="236234">
                  <a:moveTo>
                    <a:pt x="0" y="47139"/>
                  </a:moveTo>
                  <a:cubicBezTo>
                    <a:pt x="65020" y="29713"/>
                    <a:pt x="132101" y="24935"/>
                    <a:pt x="198526" y="16597"/>
                  </a:cubicBezTo>
                  <a:cubicBezTo>
                    <a:pt x="255582" y="9383"/>
                    <a:pt x="313013" y="5822"/>
                    <a:pt x="370351" y="763"/>
                  </a:cubicBezTo>
                  <a:cubicBezTo>
                    <a:pt x="380750" y="-174"/>
                    <a:pt x="391337" y="-1392"/>
                    <a:pt x="400799" y="4886"/>
                  </a:cubicBezTo>
                  <a:cubicBezTo>
                    <a:pt x="424690" y="37021"/>
                    <a:pt x="444177" y="70561"/>
                    <a:pt x="443334" y="112628"/>
                  </a:cubicBezTo>
                  <a:cubicBezTo>
                    <a:pt x="442866" y="139235"/>
                    <a:pt x="434059" y="161439"/>
                    <a:pt x="411105" y="174930"/>
                  </a:cubicBezTo>
                  <a:cubicBezTo>
                    <a:pt x="335217" y="219339"/>
                    <a:pt x="253146" y="242199"/>
                    <a:pt x="165079" y="234891"/>
                  </a:cubicBezTo>
                  <a:cubicBezTo>
                    <a:pt x="123294" y="231424"/>
                    <a:pt x="89941" y="207346"/>
                    <a:pt x="62959" y="175492"/>
                  </a:cubicBezTo>
                  <a:cubicBezTo>
                    <a:pt x="31198" y="138111"/>
                    <a:pt x="9650" y="95482"/>
                    <a:pt x="0" y="47139"/>
                  </a:cubicBezTo>
                  <a:close/>
                </a:path>
              </a:pathLst>
            </a:custGeom>
            <a:solidFill>
              <a:schemeClr val="bg1">
                <a:lumMod val="50000"/>
              </a:schemeClr>
            </a:solidFill>
            <a:ln w="936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67927553-02F7-C387-BB75-6B37A4E4DCD2}"/>
                </a:ext>
              </a:extLst>
            </p:cNvPr>
            <p:cNvSpPr/>
            <p:nvPr/>
          </p:nvSpPr>
          <p:spPr>
            <a:xfrm>
              <a:off x="6220040" y="2333031"/>
              <a:ext cx="440058" cy="233348"/>
            </a:xfrm>
            <a:custGeom>
              <a:avLst/>
              <a:gdLst>
                <a:gd name="connsiteX0" fmla="*/ 44412 w 440058"/>
                <a:gd name="connsiteY0" fmla="*/ 0 h 233348"/>
                <a:gd name="connsiteX1" fmla="*/ 417667 w 440058"/>
                <a:gd name="connsiteY1" fmla="*/ 49561 h 233348"/>
                <a:gd name="connsiteX2" fmla="*/ 440058 w 440058"/>
                <a:gd name="connsiteY2" fmla="*/ 63802 h 233348"/>
                <a:gd name="connsiteX3" fmla="*/ 402021 w 440058"/>
                <a:gd name="connsiteY3" fmla="*/ 144280 h 233348"/>
                <a:gd name="connsiteX4" fmla="*/ 221296 w 440058"/>
                <a:gd name="connsiteY4" fmla="*/ 231504 h 233348"/>
                <a:gd name="connsiteX5" fmla="*/ 62400 w 440058"/>
                <a:gd name="connsiteY5" fmla="*/ 187471 h 233348"/>
                <a:gd name="connsiteX6" fmla="*/ 10965 w 440058"/>
                <a:gd name="connsiteY6" fmla="*/ 56119 h 233348"/>
                <a:gd name="connsiteX7" fmla="*/ 44412 w 440058"/>
                <a:gd name="connsiteY7" fmla="*/ 0 h 23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058" h="233348">
                  <a:moveTo>
                    <a:pt x="44412" y="0"/>
                  </a:moveTo>
                  <a:cubicBezTo>
                    <a:pt x="170048" y="7308"/>
                    <a:pt x="294186" y="25952"/>
                    <a:pt x="417667" y="49561"/>
                  </a:cubicBezTo>
                  <a:cubicBezTo>
                    <a:pt x="426474" y="51248"/>
                    <a:pt x="437716" y="51154"/>
                    <a:pt x="440058" y="63802"/>
                  </a:cubicBezTo>
                  <a:cubicBezTo>
                    <a:pt x="430877" y="92283"/>
                    <a:pt x="418416" y="119172"/>
                    <a:pt x="402021" y="144280"/>
                  </a:cubicBezTo>
                  <a:cubicBezTo>
                    <a:pt x="359205" y="209769"/>
                    <a:pt x="299900" y="241623"/>
                    <a:pt x="221296" y="231504"/>
                  </a:cubicBezTo>
                  <a:cubicBezTo>
                    <a:pt x="166394" y="224478"/>
                    <a:pt x="112617" y="211455"/>
                    <a:pt x="62400" y="187471"/>
                  </a:cubicBezTo>
                  <a:cubicBezTo>
                    <a:pt x="1784" y="158521"/>
                    <a:pt x="-13113" y="118891"/>
                    <a:pt x="10965" y="56119"/>
                  </a:cubicBezTo>
                  <a:cubicBezTo>
                    <a:pt x="18835" y="35414"/>
                    <a:pt x="31389" y="17613"/>
                    <a:pt x="44412" y="0"/>
                  </a:cubicBezTo>
                  <a:close/>
                </a:path>
              </a:pathLst>
            </a:custGeom>
            <a:solidFill>
              <a:schemeClr val="bg1">
                <a:lumMod val="50000"/>
              </a:schemeClr>
            </a:solidFill>
            <a:ln w="9365" cap="flat">
              <a:noFill/>
              <a:prstDash val="solid"/>
              <a:miter/>
            </a:ln>
          </p:spPr>
          <p:txBody>
            <a:bodyPr rtlCol="0" anchor="ctr"/>
            <a:lstStyle/>
            <a:p>
              <a:endParaRPr lang="en-US"/>
            </a:p>
          </p:txBody>
        </p:sp>
      </p:grpSp>
      <p:grpSp>
        <p:nvGrpSpPr>
          <p:cNvPr id="49" name="Group 48">
            <a:extLst>
              <a:ext uri="{FF2B5EF4-FFF2-40B4-BE49-F238E27FC236}">
                <a16:creationId xmlns:a16="http://schemas.microsoft.com/office/drawing/2014/main" id="{AD805FFF-9A48-0C69-BAEC-ABA650BC61AF}"/>
              </a:ext>
            </a:extLst>
          </p:cNvPr>
          <p:cNvGrpSpPr/>
          <p:nvPr/>
        </p:nvGrpSpPr>
        <p:grpSpPr>
          <a:xfrm>
            <a:off x="352832" y="5972349"/>
            <a:ext cx="760176" cy="591320"/>
            <a:chOff x="307704" y="631900"/>
            <a:chExt cx="2861367" cy="2335501"/>
          </a:xfrm>
        </p:grpSpPr>
        <p:grpSp>
          <p:nvGrpSpPr>
            <p:cNvPr id="50" name="Graphic 1">
              <a:extLst>
                <a:ext uri="{FF2B5EF4-FFF2-40B4-BE49-F238E27FC236}">
                  <a16:creationId xmlns:a16="http://schemas.microsoft.com/office/drawing/2014/main" id="{1AEDB1AD-13CC-1C10-4821-D1F50A818AFF}"/>
                </a:ext>
              </a:extLst>
            </p:cNvPr>
            <p:cNvGrpSpPr/>
            <p:nvPr/>
          </p:nvGrpSpPr>
          <p:grpSpPr>
            <a:xfrm>
              <a:off x="307704" y="631900"/>
              <a:ext cx="2861367" cy="2335501"/>
              <a:chOff x="376890" y="2515673"/>
              <a:chExt cx="5080762" cy="4147009"/>
            </a:xfrm>
          </p:grpSpPr>
          <p:sp>
            <p:nvSpPr>
              <p:cNvPr id="52" name="Freeform: Shape 51">
                <a:extLst>
                  <a:ext uri="{FF2B5EF4-FFF2-40B4-BE49-F238E27FC236}">
                    <a16:creationId xmlns:a16="http://schemas.microsoft.com/office/drawing/2014/main" id="{5CEC2AD7-275B-5FAF-F0F2-D6DDBE32957C}"/>
                  </a:ext>
                </a:extLst>
              </p:cNvPr>
              <p:cNvSpPr/>
              <p:nvPr/>
            </p:nvSpPr>
            <p:spPr>
              <a:xfrm>
                <a:off x="1971581" y="4229203"/>
                <a:ext cx="313572" cy="783935"/>
              </a:xfrm>
              <a:custGeom>
                <a:avLst/>
                <a:gdLst>
                  <a:gd name="connsiteX0" fmla="*/ 30428 w 313572"/>
                  <a:gd name="connsiteY0" fmla="*/ 783283 h 783935"/>
                  <a:gd name="connsiteX1" fmla="*/ 8817 w 313572"/>
                  <a:gd name="connsiteY1" fmla="*/ 775786 h 783935"/>
                  <a:gd name="connsiteX2" fmla="*/ 879 w 313572"/>
                  <a:gd name="connsiteY2" fmla="*/ 759026 h 783935"/>
                  <a:gd name="connsiteX3" fmla="*/ 266385 w 313572"/>
                  <a:gd name="connsiteY3" fmla="*/ 8817 h 783935"/>
                  <a:gd name="connsiteX4" fmla="*/ 283144 w 313572"/>
                  <a:gd name="connsiteY4" fmla="*/ 879 h 783935"/>
                  <a:gd name="connsiteX5" fmla="*/ 304755 w 313572"/>
                  <a:gd name="connsiteY5" fmla="*/ 8376 h 783935"/>
                  <a:gd name="connsiteX6" fmla="*/ 312694 w 313572"/>
                  <a:gd name="connsiteY6" fmla="*/ 25136 h 783935"/>
                  <a:gd name="connsiteX7" fmla="*/ 47188 w 313572"/>
                  <a:gd name="connsiteY7" fmla="*/ 774903 h 783935"/>
                  <a:gd name="connsiteX8" fmla="*/ 30428 w 313572"/>
                  <a:gd name="connsiteY8" fmla="*/ 783283 h 78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572" h="783935">
                    <a:moveTo>
                      <a:pt x="30428" y="783283"/>
                    </a:moveTo>
                    <a:lnTo>
                      <a:pt x="8817" y="775786"/>
                    </a:lnTo>
                    <a:cubicBezTo>
                      <a:pt x="1761" y="773139"/>
                      <a:pt x="-1768" y="765641"/>
                      <a:pt x="879" y="759026"/>
                    </a:cubicBezTo>
                    <a:lnTo>
                      <a:pt x="266385" y="8817"/>
                    </a:lnTo>
                    <a:cubicBezTo>
                      <a:pt x="269031" y="1761"/>
                      <a:pt x="276528" y="-1768"/>
                      <a:pt x="283144" y="879"/>
                    </a:cubicBezTo>
                    <a:lnTo>
                      <a:pt x="304755" y="8376"/>
                    </a:lnTo>
                    <a:cubicBezTo>
                      <a:pt x="311812" y="11022"/>
                      <a:pt x="315340" y="18520"/>
                      <a:pt x="312694" y="25136"/>
                    </a:cubicBezTo>
                    <a:lnTo>
                      <a:pt x="47188" y="774903"/>
                    </a:lnTo>
                    <a:cubicBezTo>
                      <a:pt x="44983" y="781960"/>
                      <a:pt x="37044" y="785488"/>
                      <a:pt x="30428" y="783283"/>
                    </a:cubicBezTo>
                    <a:close/>
                  </a:path>
                </a:pathLst>
              </a:custGeom>
              <a:solidFill>
                <a:srgbClr val="373D42"/>
              </a:solidFill>
              <a:ln w="4402"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F231F8F-7853-1EED-7EFD-4144067D5483}"/>
                  </a:ext>
                </a:extLst>
              </p:cNvPr>
              <p:cNvSpPr/>
              <p:nvPr/>
            </p:nvSpPr>
            <p:spPr>
              <a:xfrm>
                <a:off x="376890" y="3305107"/>
                <a:ext cx="1761755" cy="3357575"/>
              </a:xfrm>
              <a:custGeom>
                <a:avLst/>
                <a:gdLst>
                  <a:gd name="connsiteX0" fmla="*/ 151163 w 1761754"/>
                  <a:gd name="connsiteY0" fmla="*/ 3036672 h 3357575"/>
                  <a:gd name="connsiteX1" fmla="*/ 154692 w 1761754"/>
                  <a:gd name="connsiteY1" fmla="*/ 3032702 h 3357575"/>
                  <a:gd name="connsiteX2" fmla="*/ 144989 w 1761754"/>
                  <a:gd name="connsiteY2" fmla="*/ 3001830 h 3357575"/>
                  <a:gd name="connsiteX3" fmla="*/ 106177 w 1761754"/>
                  <a:gd name="connsiteY3" fmla="*/ 2978455 h 3357575"/>
                  <a:gd name="connsiteX4" fmla="*/ 95592 w 1761754"/>
                  <a:gd name="connsiteY4" fmla="*/ 2938320 h 3357575"/>
                  <a:gd name="connsiteX5" fmla="*/ 164394 w 1761754"/>
                  <a:gd name="connsiteY5" fmla="*/ 2764550 h 3357575"/>
                  <a:gd name="connsiteX6" fmla="*/ 223494 w 1761754"/>
                  <a:gd name="connsiteY6" fmla="*/ 2525948 h 3357575"/>
                  <a:gd name="connsiteX7" fmla="*/ 305527 w 1761754"/>
                  <a:gd name="connsiteY7" fmla="*/ 2215897 h 3357575"/>
                  <a:gd name="connsiteX8" fmla="*/ 321405 w 1761754"/>
                  <a:gd name="connsiteY8" fmla="*/ 2079175 h 3357575"/>
                  <a:gd name="connsiteX9" fmla="*/ 328902 w 1761754"/>
                  <a:gd name="connsiteY9" fmla="*/ 1830428 h 3357575"/>
                  <a:gd name="connsiteX10" fmla="*/ 365068 w 1761754"/>
                  <a:gd name="connsiteY10" fmla="*/ 1522141 h 3357575"/>
                  <a:gd name="connsiteX11" fmla="*/ 356247 w 1761754"/>
                  <a:gd name="connsiteY11" fmla="*/ 1488181 h 3357575"/>
                  <a:gd name="connsiteX12" fmla="*/ 353600 w 1761754"/>
                  <a:gd name="connsiteY12" fmla="*/ 1457749 h 3357575"/>
                  <a:gd name="connsiteX13" fmla="*/ 461214 w 1761754"/>
                  <a:gd name="connsiteY13" fmla="*/ 1122118 h 3357575"/>
                  <a:gd name="connsiteX14" fmla="*/ 428136 w 1761754"/>
                  <a:gd name="connsiteY14" fmla="*/ 964667 h 3357575"/>
                  <a:gd name="connsiteX15" fmla="*/ 415346 w 1761754"/>
                  <a:gd name="connsiteY15" fmla="*/ 977016 h 3357575"/>
                  <a:gd name="connsiteX16" fmla="*/ 376094 w 1761754"/>
                  <a:gd name="connsiteY16" fmla="*/ 1040085 h 3357575"/>
                  <a:gd name="connsiteX17" fmla="*/ 320964 w 1761754"/>
                  <a:gd name="connsiteY17" fmla="*/ 1197536 h 3357575"/>
                  <a:gd name="connsiteX18" fmla="*/ 263628 w 1761754"/>
                  <a:gd name="connsiteY18" fmla="*/ 1409235 h 3357575"/>
                  <a:gd name="connsiteX19" fmla="*/ 253484 w 1761754"/>
                  <a:gd name="connsiteY19" fmla="*/ 1434374 h 3357575"/>
                  <a:gd name="connsiteX20" fmla="*/ 231432 w 1761754"/>
                  <a:gd name="connsiteY20" fmla="*/ 1440108 h 3357575"/>
                  <a:gd name="connsiteX21" fmla="*/ 199678 w 1761754"/>
                  <a:gd name="connsiteY21" fmla="*/ 1415851 h 3357575"/>
                  <a:gd name="connsiteX22" fmla="*/ 184241 w 1761754"/>
                  <a:gd name="connsiteY22" fmla="*/ 1421143 h 3357575"/>
                  <a:gd name="connsiteX23" fmla="*/ 168805 w 1761754"/>
                  <a:gd name="connsiteY23" fmla="*/ 1495679 h 3357575"/>
                  <a:gd name="connsiteX24" fmla="*/ 138814 w 1761754"/>
                  <a:gd name="connsiteY24" fmla="*/ 1590502 h 3357575"/>
                  <a:gd name="connsiteX25" fmla="*/ 126465 w 1761754"/>
                  <a:gd name="connsiteY25" fmla="*/ 1604616 h 3357575"/>
                  <a:gd name="connsiteX26" fmla="*/ 121173 w 1761754"/>
                  <a:gd name="connsiteY26" fmla="*/ 1587856 h 3357575"/>
                  <a:gd name="connsiteX27" fmla="*/ 114998 w 1761754"/>
                  <a:gd name="connsiteY27" fmla="*/ 1533608 h 3357575"/>
                  <a:gd name="connsiteX28" fmla="*/ 96474 w 1761754"/>
                  <a:gd name="connsiteY28" fmla="*/ 1525670 h 3357575"/>
                  <a:gd name="connsiteX29" fmla="*/ 77069 w 1761754"/>
                  <a:gd name="connsiteY29" fmla="*/ 1546839 h 3357575"/>
                  <a:gd name="connsiteX30" fmla="*/ 60750 w 1761754"/>
                  <a:gd name="connsiteY30" fmla="*/ 1627991 h 3357575"/>
                  <a:gd name="connsiteX31" fmla="*/ 71776 w 1761754"/>
                  <a:gd name="connsiteY31" fmla="*/ 1648279 h 3357575"/>
                  <a:gd name="connsiteX32" fmla="*/ 74422 w 1761754"/>
                  <a:gd name="connsiteY32" fmla="*/ 1667684 h 3357575"/>
                  <a:gd name="connsiteX33" fmla="*/ 52811 w 1761754"/>
                  <a:gd name="connsiteY33" fmla="*/ 1670331 h 3357575"/>
                  <a:gd name="connsiteX34" fmla="*/ 13559 w 1761754"/>
                  <a:gd name="connsiteY34" fmla="*/ 1530521 h 3357575"/>
                  <a:gd name="connsiteX35" fmla="*/ 68248 w 1761754"/>
                  <a:gd name="connsiteY35" fmla="*/ 1440990 h 3357575"/>
                  <a:gd name="connsiteX36" fmla="*/ 84566 w 1761754"/>
                  <a:gd name="connsiteY36" fmla="*/ 1410999 h 3357575"/>
                  <a:gd name="connsiteX37" fmla="*/ 75304 w 1761754"/>
                  <a:gd name="connsiteY37" fmla="*/ 1410999 h 3357575"/>
                  <a:gd name="connsiteX38" fmla="*/ 60750 w 1761754"/>
                  <a:gd name="connsiteY38" fmla="*/ 1398650 h 3357575"/>
                  <a:gd name="connsiteX39" fmla="*/ 73540 w 1761754"/>
                  <a:gd name="connsiteY39" fmla="*/ 1347931 h 3357575"/>
                  <a:gd name="connsiteX40" fmla="*/ 168805 w 1761754"/>
                  <a:gd name="connsiteY40" fmla="*/ 1049347 h 3357575"/>
                  <a:gd name="connsiteX41" fmla="*/ 233638 w 1761754"/>
                  <a:gd name="connsiteY41" fmla="*/ 925855 h 3357575"/>
                  <a:gd name="connsiteX42" fmla="*/ 292737 w 1761754"/>
                  <a:gd name="connsiteY42" fmla="*/ 695633 h 3357575"/>
                  <a:gd name="connsiteX43" fmla="*/ 292737 w 1761754"/>
                  <a:gd name="connsiteY43" fmla="*/ 692104 h 3357575"/>
                  <a:gd name="connsiteX44" fmla="*/ 396822 w 1761754"/>
                  <a:gd name="connsiteY44" fmla="*/ 527596 h 3357575"/>
                  <a:gd name="connsiteX45" fmla="*/ 570592 w 1761754"/>
                  <a:gd name="connsiteY45" fmla="*/ 478200 h 3357575"/>
                  <a:gd name="connsiteX46" fmla="*/ 596613 w 1761754"/>
                  <a:gd name="connsiteY46" fmla="*/ 481728 h 3357575"/>
                  <a:gd name="connsiteX47" fmla="*/ 602788 w 1761754"/>
                  <a:gd name="connsiteY47" fmla="*/ 482610 h 3357575"/>
                  <a:gd name="connsiteX48" fmla="*/ 611168 w 1761754"/>
                  <a:gd name="connsiteY48" fmla="*/ 434978 h 3357575"/>
                  <a:gd name="connsiteX49" fmla="*/ 577208 w 1761754"/>
                  <a:gd name="connsiteY49" fmla="*/ 409839 h 3357575"/>
                  <a:gd name="connsiteX50" fmla="*/ 527370 w 1761754"/>
                  <a:gd name="connsiteY50" fmla="*/ 366176 h 3357575"/>
                  <a:gd name="connsiteX51" fmla="*/ 524724 w 1761754"/>
                  <a:gd name="connsiteY51" fmla="*/ 333539 h 3357575"/>
                  <a:gd name="connsiteX52" fmla="*/ 534868 w 1761754"/>
                  <a:gd name="connsiteY52" fmla="*/ 221074 h 3357575"/>
                  <a:gd name="connsiteX53" fmla="*/ 529575 w 1761754"/>
                  <a:gd name="connsiteY53" fmla="*/ 172559 h 3357575"/>
                  <a:gd name="connsiteX54" fmla="*/ 575885 w 1761754"/>
                  <a:gd name="connsiteY54" fmla="*/ 71120 h 3357575"/>
                  <a:gd name="connsiteX55" fmla="*/ 704227 w 1761754"/>
                  <a:gd name="connsiteY55" fmla="*/ 2318 h 3357575"/>
                  <a:gd name="connsiteX56" fmla="*/ 889023 w 1761754"/>
                  <a:gd name="connsiteY56" fmla="*/ 113460 h 3357575"/>
                  <a:gd name="connsiteX57" fmla="*/ 914162 w 1761754"/>
                  <a:gd name="connsiteY57" fmla="*/ 346770 h 3357575"/>
                  <a:gd name="connsiteX58" fmla="*/ 893433 w 1761754"/>
                  <a:gd name="connsiteY58" fmla="*/ 438506 h 3357575"/>
                  <a:gd name="connsiteX59" fmla="*/ 906664 w 1761754"/>
                  <a:gd name="connsiteY59" fmla="*/ 461440 h 3357575"/>
                  <a:gd name="connsiteX60" fmla="*/ 1169524 w 1761754"/>
                  <a:gd name="connsiteY60" fmla="*/ 565526 h 3357575"/>
                  <a:gd name="connsiteX61" fmla="*/ 1242296 w 1761754"/>
                  <a:gd name="connsiteY61" fmla="*/ 641385 h 3357575"/>
                  <a:gd name="connsiteX62" fmla="*/ 1378136 w 1761754"/>
                  <a:gd name="connsiteY62" fmla="*/ 937763 h 3357575"/>
                  <a:gd name="connsiteX63" fmla="*/ 1597774 w 1761754"/>
                  <a:gd name="connsiteY63" fmla="*/ 1321909 h 3357575"/>
                  <a:gd name="connsiteX64" fmla="*/ 1613651 w 1761754"/>
                  <a:gd name="connsiteY64" fmla="*/ 1379244 h 3357575"/>
                  <a:gd name="connsiteX65" fmla="*/ 1678043 w 1761754"/>
                  <a:gd name="connsiteY65" fmla="*/ 1372629 h 3357575"/>
                  <a:gd name="connsiteX66" fmla="*/ 1708034 w 1761754"/>
                  <a:gd name="connsiteY66" fmla="*/ 1366454 h 3357575"/>
                  <a:gd name="connsiteX67" fmla="*/ 1711121 w 1761754"/>
                  <a:gd name="connsiteY67" fmla="*/ 1365131 h 3357575"/>
                  <a:gd name="connsiteX68" fmla="*/ 1751697 w 1761754"/>
                  <a:gd name="connsiteY68" fmla="*/ 1384537 h 3357575"/>
                  <a:gd name="connsiteX69" fmla="*/ 1753461 w 1761754"/>
                  <a:gd name="connsiteY69" fmla="*/ 1398650 h 3357575"/>
                  <a:gd name="connsiteX70" fmla="*/ 1749933 w 1761754"/>
                  <a:gd name="connsiteY70" fmla="*/ 1478037 h 3357575"/>
                  <a:gd name="connsiteX71" fmla="*/ 1727881 w 1761754"/>
                  <a:gd name="connsiteY71" fmla="*/ 1538901 h 3357575"/>
                  <a:gd name="connsiteX72" fmla="*/ 1685541 w 1761754"/>
                  <a:gd name="connsiteY72" fmla="*/ 1563599 h 3357575"/>
                  <a:gd name="connsiteX73" fmla="*/ 1639231 w 1761754"/>
                  <a:gd name="connsiteY73" fmla="*/ 1548163 h 3357575"/>
                  <a:gd name="connsiteX74" fmla="*/ 1602625 w 1761754"/>
                  <a:gd name="connsiteY74" fmla="*/ 1525228 h 3357575"/>
                  <a:gd name="connsiteX75" fmla="*/ 1587189 w 1761754"/>
                  <a:gd name="connsiteY75" fmla="*/ 1530080 h 3357575"/>
                  <a:gd name="connsiteX76" fmla="*/ 1580132 w 1761754"/>
                  <a:gd name="connsiteY76" fmla="*/ 1556542 h 3357575"/>
                  <a:gd name="connsiteX77" fmla="*/ 1549700 w 1761754"/>
                  <a:gd name="connsiteY77" fmla="*/ 1571538 h 3357575"/>
                  <a:gd name="connsiteX78" fmla="*/ 1496335 w 1761754"/>
                  <a:gd name="connsiteY78" fmla="*/ 1528757 h 3357575"/>
                  <a:gd name="connsiteX79" fmla="*/ 1415183 w 1761754"/>
                  <a:gd name="connsiteY79" fmla="*/ 1418938 h 3357575"/>
                  <a:gd name="connsiteX80" fmla="*/ 1309775 w 1761754"/>
                  <a:gd name="connsiteY80" fmla="*/ 1264133 h 3357575"/>
                  <a:gd name="connsiteX81" fmla="*/ 1289928 w 1761754"/>
                  <a:gd name="connsiteY81" fmla="*/ 1240317 h 3357575"/>
                  <a:gd name="connsiteX82" fmla="*/ 1193340 w 1761754"/>
                  <a:gd name="connsiteY82" fmla="*/ 1095215 h 3357575"/>
                  <a:gd name="connsiteX83" fmla="*/ 1110425 w 1761754"/>
                  <a:gd name="connsiteY83" fmla="*/ 921445 h 3357575"/>
                  <a:gd name="connsiteX84" fmla="*/ 1096753 w 1761754"/>
                  <a:gd name="connsiteY84" fmla="*/ 894541 h 3357575"/>
                  <a:gd name="connsiteX85" fmla="*/ 1105132 w 1761754"/>
                  <a:gd name="connsiteY85" fmla="*/ 1015386 h 3357575"/>
                  <a:gd name="connsiteX86" fmla="*/ 1112189 w 1761754"/>
                  <a:gd name="connsiteY86" fmla="*/ 1204152 h 3357575"/>
                  <a:gd name="connsiteX87" fmla="*/ 1122774 w 1761754"/>
                  <a:gd name="connsiteY87" fmla="*/ 1365131 h 3357575"/>
                  <a:gd name="connsiteX88" fmla="*/ 1149236 w 1761754"/>
                  <a:gd name="connsiteY88" fmla="*/ 1451134 h 3357575"/>
                  <a:gd name="connsiteX89" fmla="*/ 1177463 w 1761754"/>
                  <a:gd name="connsiteY89" fmla="*/ 1538901 h 3357575"/>
                  <a:gd name="connsiteX90" fmla="*/ 1189812 w 1761754"/>
                  <a:gd name="connsiteY90" fmla="*/ 1566686 h 3357575"/>
                  <a:gd name="connsiteX91" fmla="*/ 1390485 w 1761754"/>
                  <a:gd name="connsiteY91" fmla="*/ 1889086 h 3357575"/>
                  <a:gd name="connsiteX92" fmla="*/ 1433707 w 1761754"/>
                  <a:gd name="connsiteY92" fmla="*/ 1964945 h 3357575"/>
                  <a:gd name="connsiteX93" fmla="*/ 1479134 w 1761754"/>
                  <a:gd name="connsiteY93" fmla="*/ 2135186 h 3357575"/>
                  <a:gd name="connsiteX94" fmla="*/ 1496335 w 1761754"/>
                  <a:gd name="connsiteY94" fmla="*/ 2416129 h 3357575"/>
                  <a:gd name="connsiteX95" fmla="*/ 1499863 w 1761754"/>
                  <a:gd name="connsiteY95" fmla="*/ 2517568 h 3357575"/>
                  <a:gd name="connsiteX96" fmla="*/ 1503832 w 1761754"/>
                  <a:gd name="connsiteY96" fmla="*/ 2717359 h 3357575"/>
                  <a:gd name="connsiteX97" fmla="*/ 1484427 w 1761754"/>
                  <a:gd name="connsiteY97" fmla="*/ 3003153 h 3357575"/>
                  <a:gd name="connsiteX98" fmla="*/ 1481339 w 1761754"/>
                  <a:gd name="connsiteY98" fmla="*/ 3037554 h 3357575"/>
                  <a:gd name="connsiteX99" fmla="*/ 1495452 w 1761754"/>
                  <a:gd name="connsiteY99" fmla="*/ 3109443 h 3357575"/>
                  <a:gd name="connsiteX100" fmla="*/ 1514417 w 1761754"/>
                  <a:gd name="connsiteY100" fmla="*/ 3135906 h 3357575"/>
                  <a:gd name="connsiteX101" fmla="*/ 1619385 w 1761754"/>
                  <a:gd name="connsiteY101" fmla="*/ 3215734 h 3357575"/>
                  <a:gd name="connsiteX102" fmla="*/ 1667017 w 1761754"/>
                  <a:gd name="connsiteY102" fmla="*/ 3225437 h 3357575"/>
                  <a:gd name="connsiteX103" fmla="*/ 1720383 w 1761754"/>
                  <a:gd name="connsiteY103" fmla="*/ 3251899 h 3357575"/>
                  <a:gd name="connsiteX104" fmla="*/ 1752138 w 1761754"/>
                  <a:gd name="connsiteY104" fmla="*/ 3293798 h 3357575"/>
                  <a:gd name="connsiteX105" fmla="*/ 1741553 w 1761754"/>
                  <a:gd name="connsiteY105" fmla="*/ 3331286 h 3357575"/>
                  <a:gd name="connsiteX106" fmla="*/ 1719060 w 1761754"/>
                  <a:gd name="connsiteY106" fmla="*/ 3337902 h 3357575"/>
                  <a:gd name="connsiteX107" fmla="*/ 1631734 w 1761754"/>
                  <a:gd name="connsiteY107" fmla="*/ 3355103 h 3357575"/>
                  <a:gd name="connsiteX108" fmla="*/ 1568665 w 1761754"/>
                  <a:gd name="connsiteY108" fmla="*/ 3352897 h 3357575"/>
                  <a:gd name="connsiteX109" fmla="*/ 1255086 w 1761754"/>
                  <a:gd name="connsiteY109" fmla="*/ 3286300 h 3357575"/>
                  <a:gd name="connsiteX110" fmla="*/ 1187166 w 1761754"/>
                  <a:gd name="connsiteY110" fmla="*/ 3255869 h 3357575"/>
                  <a:gd name="connsiteX111" fmla="*/ 1151001 w 1761754"/>
                  <a:gd name="connsiteY111" fmla="*/ 3177364 h 3357575"/>
                  <a:gd name="connsiteX112" fmla="*/ 1157616 w 1761754"/>
                  <a:gd name="connsiteY112" fmla="*/ 3150901 h 3357575"/>
                  <a:gd name="connsiteX113" fmla="*/ 1159821 w 1761754"/>
                  <a:gd name="connsiteY113" fmla="*/ 3113854 h 3357575"/>
                  <a:gd name="connsiteX114" fmla="*/ 1163791 w 1761754"/>
                  <a:gd name="connsiteY114" fmla="*/ 3078130 h 3357575"/>
                  <a:gd name="connsiteX115" fmla="*/ 1173053 w 1761754"/>
                  <a:gd name="connsiteY115" fmla="*/ 3045052 h 3357575"/>
                  <a:gd name="connsiteX116" fmla="*/ 1216274 w 1761754"/>
                  <a:gd name="connsiteY116" fmla="*/ 2779546 h 3357575"/>
                  <a:gd name="connsiteX117" fmla="*/ 1240532 w 1761754"/>
                  <a:gd name="connsiteY117" fmla="*/ 2566524 h 3357575"/>
                  <a:gd name="connsiteX118" fmla="*/ 1229064 w 1761754"/>
                  <a:gd name="connsiteY118" fmla="*/ 2439945 h 3357575"/>
                  <a:gd name="connsiteX119" fmla="*/ 1100281 w 1761754"/>
                  <a:gd name="connsiteY119" fmla="*/ 2100344 h 3357575"/>
                  <a:gd name="connsiteX120" fmla="*/ 1060587 w 1761754"/>
                  <a:gd name="connsiteY120" fmla="*/ 2020516 h 3357575"/>
                  <a:gd name="connsiteX121" fmla="*/ 1023099 w 1761754"/>
                  <a:gd name="connsiteY121" fmla="*/ 1976853 h 3357575"/>
                  <a:gd name="connsiteX122" fmla="*/ 921219 w 1761754"/>
                  <a:gd name="connsiteY122" fmla="*/ 1878501 h 3357575"/>
                  <a:gd name="connsiteX123" fmla="*/ 860796 w 1761754"/>
                  <a:gd name="connsiteY123" fmla="*/ 1826018 h 3357575"/>
                  <a:gd name="connsiteX124" fmla="*/ 842714 w 1761754"/>
                  <a:gd name="connsiteY124" fmla="*/ 1814109 h 3357575"/>
                  <a:gd name="connsiteX125" fmla="*/ 779204 w 1761754"/>
                  <a:gd name="connsiteY125" fmla="*/ 1829105 h 3357575"/>
                  <a:gd name="connsiteX126" fmla="*/ 704227 w 1761754"/>
                  <a:gd name="connsiteY126" fmla="*/ 1970238 h 3357575"/>
                  <a:gd name="connsiteX127" fmla="*/ 584705 w 1761754"/>
                  <a:gd name="connsiteY127" fmla="*/ 2262647 h 3357575"/>
                  <a:gd name="connsiteX128" fmla="*/ 559125 w 1761754"/>
                  <a:gd name="connsiteY128" fmla="*/ 2366732 h 3357575"/>
                  <a:gd name="connsiteX129" fmla="*/ 489882 w 1761754"/>
                  <a:gd name="connsiteY129" fmla="*/ 2574462 h 3357575"/>
                  <a:gd name="connsiteX130" fmla="*/ 431223 w 1761754"/>
                  <a:gd name="connsiteY130" fmla="*/ 2738529 h 3357575"/>
                  <a:gd name="connsiteX131" fmla="*/ 369037 w 1761754"/>
                  <a:gd name="connsiteY131" fmla="*/ 2964341 h 3357575"/>
                  <a:gd name="connsiteX132" fmla="*/ 358893 w 1761754"/>
                  <a:gd name="connsiteY132" fmla="*/ 3039759 h 3357575"/>
                  <a:gd name="connsiteX133" fmla="*/ 334195 w 1761754"/>
                  <a:gd name="connsiteY133" fmla="*/ 3057842 h 3357575"/>
                  <a:gd name="connsiteX134" fmla="*/ 316553 w 1761754"/>
                  <a:gd name="connsiteY134" fmla="*/ 3078130 h 3357575"/>
                  <a:gd name="connsiteX135" fmla="*/ 329343 w 1761754"/>
                  <a:gd name="connsiteY135" fmla="*/ 3152224 h 3357575"/>
                  <a:gd name="connsiteX136" fmla="*/ 349190 w 1761754"/>
                  <a:gd name="connsiteY136" fmla="*/ 3200739 h 3357575"/>
                  <a:gd name="connsiteX137" fmla="*/ 322287 w 1761754"/>
                  <a:gd name="connsiteY137" fmla="*/ 3239991 h 3357575"/>
                  <a:gd name="connsiteX138" fmla="*/ 179390 w 1761754"/>
                  <a:gd name="connsiteY138" fmla="*/ 3251017 h 3357575"/>
                  <a:gd name="connsiteX139" fmla="*/ 143666 w 1761754"/>
                  <a:gd name="connsiteY139" fmla="*/ 3245725 h 3357575"/>
                  <a:gd name="connsiteX140" fmla="*/ 109264 w 1761754"/>
                  <a:gd name="connsiteY140" fmla="*/ 3207795 h 3357575"/>
                  <a:gd name="connsiteX141" fmla="*/ 97356 w 1761754"/>
                  <a:gd name="connsiteY141" fmla="*/ 3147373 h 3357575"/>
                  <a:gd name="connsiteX142" fmla="*/ 151163 w 1761754"/>
                  <a:gd name="connsiteY142" fmla="*/ 3036672 h 335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761754" h="3357575">
                    <a:moveTo>
                      <a:pt x="151163" y="3036672"/>
                    </a:moveTo>
                    <a:cubicBezTo>
                      <a:pt x="152486" y="3035349"/>
                      <a:pt x="153809" y="3034026"/>
                      <a:pt x="154692" y="3032702"/>
                    </a:cubicBezTo>
                    <a:cubicBezTo>
                      <a:pt x="166600" y="3011974"/>
                      <a:pt x="166600" y="3011974"/>
                      <a:pt x="144989" y="3001830"/>
                    </a:cubicBezTo>
                    <a:cubicBezTo>
                      <a:pt x="131316" y="2995214"/>
                      <a:pt x="118085" y="2988598"/>
                      <a:pt x="106177" y="2978455"/>
                    </a:cubicBezTo>
                    <a:cubicBezTo>
                      <a:pt x="93387" y="2967429"/>
                      <a:pt x="88977" y="2954639"/>
                      <a:pt x="95592" y="2938320"/>
                    </a:cubicBezTo>
                    <a:cubicBezTo>
                      <a:pt x="118967" y="2880544"/>
                      <a:pt x="140578" y="2822327"/>
                      <a:pt x="164394" y="2764550"/>
                    </a:cubicBezTo>
                    <a:cubicBezTo>
                      <a:pt x="196149" y="2687810"/>
                      <a:pt x="207616" y="2606217"/>
                      <a:pt x="223494" y="2525948"/>
                    </a:cubicBezTo>
                    <a:cubicBezTo>
                      <a:pt x="244223" y="2420980"/>
                      <a:pt x="272890" y="2317777"/>
                      <a:pt x="305527" y="2215897"/>
                    </a:cubicBezTo>
                    <a:cubicBezTo>
                      <a:pt x="319640" y="2171793"/>
                      <a:pt x="320081" y="2125043"/>
                      <a:pt x="321405" y="2079175"/>
                    </a:cubicBezTo>
                    <a:cubicBezTo>
                      <a:pt x="324051" y="1996259"/>
                      <a:pt x="324051" y="1913343"/>
                      <a:pt x="328902" y="1830428"/>
                    </a:cubicBezTo>
                    <a:cubicBezTo>
                      <a:pt x="335077" y="1727225"/>
                      <a:pt x="346985" y="1624462"/>
                      <a:pt x="365068" y="1522141"/>
                    </a:cubicBezTo>
                    <a:cubicBezTo>
                      <a:pt x="367273" y="1508910"/>
                      <a:pt x="367273" y="1497443"/>
                      <a:pt x="356247" y="1488181"/>
                    </a:cubicBezTo>
                    <a:cubicBezTo>
                      <a:pt x="345221" y="1478919"/>
                      <a:pt x="346544" y="1469216"/>
                      <a:pt x="353600" y="1457749"/>
                    </a:cubicBezTo>
                    <a:cubicBezTo>
                      <a:pt x="418433" y="1355428"/>
                      <a:pt x="446219" y="1239876"/>
                      <a:pt x="461214" y="1122118"/>
                    </a:cubicBezTo>
                    <a:cubicBezTo>
                      <a:pt x="468271" y="1068752"/>
                      <a:pt x="448424" y="1014945"/>
                      <a:pt x="428136" y="964667"/>
                    </a:cubicBezTo>
                    <a:cubicBezTo>
                      <a:pt x="419315" y="966872"/>
                      <a:pt x="417992" y="972606"/>
                      <a:pt x="415346" y="977016"/>
                    </a:cubicBezTo>
                    <a:cubicBezTo>
                      <a:pt x="402115" y="997745"/>
                      <a:pt x="389325" y="1019356"/>
                      <a:pt x="376094" y="1040085"/>
                    </a:cubicBezTo>
                    <a:cubicBezTo>
                      <a:pt x="344780" y="1088158"/>
                      <a:pt x="330225" y="1141083"/>
                      <a:pt x="320964" y="1197536"/>
                    </a:cubicBezTo>
                    <a:cubicBezTo>
                      <a:pt x="309055" y="1269866"/>
                      <a:pt x="288327" y="1339992"/>
                      <a:pt x="263628" y="1409235"/>
                    </a:cubicBezTo>
                    <a:cubicBezTo>
                      <a:pt x="260541" y="1417615"/>
                      <a:pt x="256572" y="1425994"/>
                      <a:pt x="253484" y="1434374"/>
                    </a:cubicBezTo>
                    <a:cubicBezTo>
                      <a:pt x="248633" y="1447606"/>
                      <a:pt x="240694" y="1447606"/>
                      <a:pt x="231432" y="1440108"/>
                    </a:cubicBezTo>
                    <a:cubicBezTo>
                      <a:pt x="220847" y="1432169"/>
                      <a:pt x="209821" y="1424671"/>
                      <a:pt x="199678" y="1415851"/>
                    </a:cubicBezTo>
                    <a:cubicBezTo>
                      <a:pt x="190416" y="1407471"/>
                      <a:pt x="187328" y="1411881"/>
                      <a:pt x="184241" y="1421143"/>
                    </a:cubicBezTo>
                    <a:cubicBezTo>
                      <a:pt x="176744" y="1445400"/>
                      <a:pt x="173215" y="1470540"/>
                      <a:pt x="168805" y="1495679"/>
                    </a:cubicBezTo>
                    <a:cubicBezTo>
                      <a:pt x="163071" y="1528757"/>
                      <a:pt x="153368" y="1560512"/>
                      <a:pt x="138814" y="1590502"/>
                    </a:cubicBezTo>
                    <a:cubicBezTo>
                      <a:pt x="136168" y="1596236"/>
                      <a:pt x="133081" y="1605498"/>
                      <a:pt x="126465" y="1604616"/>
                    </a:cubicBezTo>
                    <a:cubicBezTo>
                      <a:pt x="118085" y="1603293"/>
                      <a:pt x="122055" y="1593590"/>
                      <a:pt x="121173" y="1587856"/>
                    </a:cubicBezTo>
                    <a:cubicBezTo>
                      <a:pt x="118526" y="1569774"/>
                      <a:pt x="116762" y="1551691"/>
                      <a:pt x="114998" y="1533608"/>
                    </a:cubicBezTo>
                    <a:cubicBezTo>
                      <a:pt x="113675" y="1519054"/>
                      <a:pt x="106177" y="1520377"/>
                      <a:pt x="96474" y="1525670"/>
                    </a:cubicBezTo>
                    <a:cubicBezTo>
                      <a:pt x="87653" y="1530521"/>
                      <a:pt x="81920" y="1538019"/>
                      <a:pt x="77069" y="1546839"/>
                    </a:cubicBezTo>
                    <a:cubicBezTo>
                      <a:pt x="63396" y="1571979"/>
                      <a:pt x="61632" y="1599764"/>
                      <a:pt x="60750" y="1627991"/>
                    </a:cubicBezTo>
                    <a:cubicBezTo>
                      <a:pt x="60750" y="1635930"/>
                      <a:pt x="66043" y="1642545"/>
                      <a:pt x="71776" y="1648279"/>
                    </a:cubicBezTo>
                    <a:cubicBezTo>
                      <a:pt x="77069" y="1654012"/>
                      <a:pt x="80156" y="1661069"/>
                      <a:pt x="74422" y="1667684"/>
                    </a:cubicBezTo>
                    <a:cubicBezTo>
                      <a:pt x="68689" y="1674741"/>
                      <a:pt x="60309" y="1673859"/>
                      <a:pt x="52811" y="1670331"/>
                    </a:cubicBezTo>
                    <a:cubicBezTo>
                      <a:pt x="3415" y="1644750"/>
                      <a:pt x="-15109" y="1579035"/>
                      <a:pt x="13559" y="1530521"/>
                    </a:cubicBezTo>
                    <a:cubicBezTo>
                      <a:pt x="31200" y="1500530"/>
                      <a:pt x="50165" y="1470981"/>
                      <a:pt x="68248" y="1440990"/>
                    </a:cubicBezTo>
                    <a:cubicBezTo>
                      <a:pt x="73981" y="1431287"/>
                      <a:pt x="79274" y="1421143"/>
                      <a:pt x="84566" y="1410999"/>
                    </a:cubicBezTo>
                    <a:cubicBezTo>
                      <a:pt x="80597" y="1405707"/>
                      <a:pt x="77951" y="1410117"/>
                      <a:pt x="75304" y="1410999"/>
                    </a:cubicBezTo>
                    <a:cubicBezTo>
                      <a:pt x="63396" y="1414968"/>
                      <a:pt x="58545" y="1409235"/>
                      <a:pt x="60750" y="1398650"/>
                    </a:cubicBezTo>
                    <a:cubicBezTo>
                      <a:pt x="64278" y="1381450"/>
                      <a:pt x="68689" y="1364690"/>
                      <a:pt x="73540" y="1347931"/>
                    </a:cubicBezTo>
                    <a:cubicBezTo>
                      <a:pt x="103090" y="1247814"/>
                      <a:pt x="134845" y="1148139"/>
                      <a:pt x="168805" y="1049347"/>
                    </a:cubicBezTo>
                    <a:cubicBezTo>
                      <a:pt x="184241" y="1004801"/>
                      <a:pt x="210263" y="966431"/>
                      <a:pt x="233638" y="925855"/>
                    </a:cubicBezTo>
                    <a:cubicBezTo>
                      <a:pt x="274654" y="854407"/>
                      <a:pt x="298029" y="778989"/>
                      <a:pt x="292737" y="695633"/>
                    </a:cubicBezTo>
                    <a:cubicBezTo>
                      <a:pt x="292737" y="694309"/>
                      <a:pt x="292737" y="692986"/>
                      <a:pt x="292737" y="692104"/>
                    </a:cubicBezTo>
                    <a:cubicBezTo>
                      <a:pt x="282593" y="608748"/>
                      <a:pt x="322728" y="557587"/>
                      <a:pt x="396822" y="527596"/>
                    </a:cubicBezTo>
                    <a:cubicBezTo>
                      <a:pt x="452834" y="504662"/>
                      <a:pt x="509729" y="484374"/>
                      <a:pt x="570592" y="478200"/>
                    </a:cubicBezTo>
                    <a:cubicBezTo>
                      <a:pt x="579413" y="477318"/>
                      <a:pt x="588675" y="475113"/>
                      <a:pt x="596613" y="481728"/>
                    </a:cubicBezTo>
                    <a:cubicBezTo>
                      <a:pt x="598819" y="483492"/>
                      <a:pt x="600583" y="483934"/>
                      <a:pt x="602788" y="482610"/>
                    </a:cubicBezTo>
                    <a:cubicBezTo>
                      <a:pt x="614696" y="475995"/>
                      <a:pt x="619989" y="446004"/>
                      <a:pt x="611168" y="434978"/>
                    </a:cubicBezTo>
                    <a:cubicBezTo>
                      <a:pt x="601906" y="423511"/>
                      <a:pt x="591762" y="415131"/>
                      <a:pt x="577208" y="409839"/>
                    </a:cubicBezTo>
                    <a:cubicBezTo>
                      <a:pt x="556038" y="401900"/>
                      <a:pt x="540160" y="385582"/>
                      <a:pt x="527370" y="366176"/>
                    </a:cubicBezTo>
                    <a:cubicBezTo>
                      <a:pt x="520755" y="356032"/>
                      <a:pt x="518549" y="345447"/>
                      <a:pt x="524724" y="333539"/>
                    </a:cubicBezTo>
                    <a:cubicBezTo>
                      <a:pt x="542807" y="297374"/>
                      <a:pt x="546776" y="260326"/>
                      <a:pt x="534868" y="221074"/>
                    </a:cubicBezTo>
                    <a:cubicBezTo>
                      <a:pt x="530016" y="205637"/>
                      <a:pt x="529575" y="188878"/>
                      <a:pt x="529575" y="172559"/>
                    </a:cubicBezTo>
                    <a:cubicBezTo>
                      <a:pt x="529134" y="131543"/>
                      <a:pt x="541924" y="97142"/>
                      <a:pt x="575885" y="71120"/>
                    </a:cubicBezTo>
                    <a:cubicBezTo>
                      <a:pt x="614696" y="41130"/>
                      <a:pt x="654831" y="12021"/>
                      <a:pt x="704227" y="2318"/>
                    </a:cubicBezTo>
                    <a:cubicBezTo>
                      <a:pt x="775676" y="-12236"/>
                      <a:pt x="868735" y="43776"/>
                      <a:pt x="889023" y="113460"/>
                    </a:cubicBezTo>
                    <a:cubicBezTo>
                      <a:pt x="911075" y="189760"/>
                      <a:pt x="922542" y="267383"/>
                      <a:pt x="914162" y="346770"/>
                    </a:cubicBezTo>
                    <a:cubicBezTo>
                      <a:pt x="910634" y="377643"/>
                      <a:pt x="901372" y="408075"/>
                      <a:pt x="893433" y="438506"/>
                    </a:cubicBezTo>
                    <a:cubicBezTo>
                      <a:pt x="889905" y="452179"/>
                      <a:pt x="893874" y="457030"/>
                      <a:pt x="906664" y="461440"/>
                    </a:cubicBezTo>
                    <a:cubicBezTo>
                      <a:pt x="995754" y="492754"/>
                      <a:pt x="1083962" y="524950"/>
                      <a:pt x="1169524" y="565526"/>
                    </a:cubicBezTo>
                    <a:cubicBezTo>
                      <a:pt x="1204366" y="581844"/>
                      <a:pt x="1226859" y="605660"/>
                      <a:pt x="1242296" y="641385"/>
                    </a:cubicBezTo>
                    <a:cubicBezTo>
                      <a:pt x="1285077" y="741501"/>
                      <a:pt x="1321242" y="845145"/>
                      <a:pt x="1378136" y="937763"/>
                    </a:cubicBezTo>
                    <a:cubicBezTo>
                      <a:pt x="1455759" y="1063460"/>
                      <a:pt x="1523679" y="1194449"/>
                      <a:pt x="1597774" y="1321909"/>
                    </a:cubicBezTo>
                    <a:cubicBezTo>
                      <a:pt x="1607477" y="1338228"/>
                      <a:pt x="1626441" y="1351459"/>
                      <a:pt x="1613651" y="1379244"/>
                    </a:cubicBezTo>
                    <a:cubicBezTo>
                      <a:pt x="1637467" y="1363808"/>
                      <a:pt x="1656873" y="1362926"/>
                      <a:pt x="1678043" y="1372629"/>
                    </a:cubicBezTo>
                    <a:cubicBezTo>
                      <a:pt x="1687305" y="1376598"/>
                      <a:pt x="1699654" y="1376598"/>
                      <a:pt x="1708034" y="1366454"/>
                    </a:cubicBezTo>
                    <a:cubicBezTo>
                      <a:pt x="1708916" y="1366013"/>
                      <a:pt x="1710239" y="1365572"/>
                      <a:pt x="1711121" y="1365131"/>
                    </a:cubicBezTo>
                    <a:cubicBezTo>
                      <a:pt x="1738907" y="1352782"/>
                      <a:pt x="1744640" y="1355869"/>
                      <a:pt x="1751697" y="1384537"/>
                    </a:cubicBezTo>
                    <a:cubicBezTo>
                      <a:pt x="1752579" y="1389388"/>
                      <a:pt x="1751256" y="1394681"/>
                      <a:pt x="1753461" y="1398650"/>
                    </a:cubicBezTo>
                    <a:cubicBezTo>
                      <a:pt x="1767574" y="1425994"/>
                      <a:pt x="1761841" y="1451575"/>
                      <a:pt x="1749933" y="1478037"/>
                    </a:cubicBezTo>
                    <a:cubicBezTo>
                      <a:pt x="1741112" y="1497443"/>
                      <a:pt x="1738465" y="1519495"/>
                      <a:pt x="1727881" y="1538901"/>
                    </a:cubicBezTo>
                    <a:cubicBezTo>
                      <a:pt x="1715972" y="1561835"/>
                      <a:pt x="1711562" y="1564922"/>
                      <a:pt x="1685541" y="1563599"/>
                    </a:cubicBezTo>
                    <a:cubicBezTo>
                      <a:pt x="1670104" y="1558748"/>
                      <a:pt x="1654227" y="1554778"/>
                      <a:pt x="1639231" y="1548163"/>
                    </a:cubicBezTo>
                    <a:cubicBezTo>
                      <a:pt x="1625118" y="1543311"/>
                      <a:pt x="1612769" y="1536696"/>
                      <a:pt x="1602625" y="1525228"/>
                    </a:cubicBezTo>
                    <a:cubicBezTo>
                      <a:pt x="1593804" y="1515085"/>
                      <a:pt x="1589835" y="1520377"/>
                      <a:pt x="1587189" y="1530080"/>
                    </a:cubicBezTo>
                    <a:cubicBezTo>
                      <a:pt x="1584543" y="1538901"/>
                      <a:pt x="1583220" y="1547722"/>
                      <a:pt x="1580132" y="1556542"/>
                    </a:cubicBezTo>
                    <a:cubicBezTo>
                      <a:pt x="1574399" y="1573743"/>
                      <a:pt x="1566460" y="1577712"/>
                      <a:pt x="1549700" y="1571538"/>
                    </a:cubicBezTo>
                    <a:cubicBezTo>
                      <a:pt x="1527648" y="1563158"/>
                      <a:pt x="1510889" y="1546839"/>
                      <a:pt x="1496335" y="1528757"/>
                    </a:cubicBezTo>
                    <a:cubicBezTo>
                      <a:pt x="1467667" y="1493473"/>
                      <a:pt x="1441205" y="1456426"/>
                      <a:pt x="1415183" y="1418938"/>
                    </a:cubicBezTo>
                    <a:cubicBezTo>
                      <a:pt x="1379900" y="1367777"/>
                      <a:pt x="1346381" y="1314853"/>
                      <a:pt x="1309775" y="1264133"/>
                    </a:cubicBezTo>
                    <a:cubicBezTo>
                      <a:pt x="1303600" y="1255753"/>
                      <a:pt x="1297867" y="1247373"/>
                      <a:pt x="1289928" y="1240317"/>
                    </a:cubicBezTo>
                    <a:cubicBezTo>
                      <a:pt x="1244942" y="1200182"/>
                      <a:pt x="1215833" y="1150786"/>
                      <a:pt x="1193340" y="1095215"/>
                    </a:cubicBezTo>
                    <a:cubicBezTo>
                      <a:pt x="1169524" y="1035674"/>
                      <a:pt x="1141739" y="977457"/>
                      <a:pt x="1110425" y="921445"/>
                    </a:cubicBezTo>
                    <a:cubicBezTo>
                      <a:pt x="1106014" y="913506"/>
                      <a:pt x="1101604" y="905567"/>
                      <a:pt x="1096753" y="894541"/>
                    </a:cubicBezTo>
                    <a:cubicBezTo>
                      <a:pt x="1097635" y="936881"/>
                      <a:pt x="1100722" y="976134"/>
                      <a:pt x="1105132" y="1015386"/>
                    </a:cubicBezTo>
                    <a:cubicBezTo>
                      <a:pt x="1112189" y="1078014"/>
                      <a:pt x="1110425" y="1141083"/>
                      <a:pt x="1112189" y="1204152"/>
                    </a:cubicBezTo>
                    <a:cubicBezTo>
                      <a:pt x="1113512" y="1257958"/>
                      <a:pt x="1115276" y="1311765"/>
                      <a:pt x="1122774" y="1365131"/>
                    </a:cubicBezTo>
                    <a:cubicBezTo>
                      <a:pt x="1127184" y="1395122"/>
                      <a:pt x="1133800" y="1424671"/>
                      <a:pt x="1149236" y="1451134"/>
                    </a:cubicBezTo>
                    <a:cubicBezTo>
                      <a:pt x="1165114" y="1478037"/>
                      <a:pt x="1174376" y="1507587"/>
                      <a:pt x="1177463" y="1538901"/>
                    </a:cubicBezTo>
                    <a:cubicBezTo>
                      <a:pt x="1178345" y="1549486"/>
                      <a:pt x="1184079" y="1558306"/>
                      <a:pt x="1189812" y="1566686"/>
                    </a:cubicBezTo>
                    <a:cubicBezTo>
                      <a:pt x="1258173" y="1673418"/>
                      <a:pt x="1326975" y="1779708"/>
                      <a:pt x="1390485" y="1889086"/>
                    </a:cubicBezTo>
                    <a:cubicBezTo>
                      <a:pt x="1405039" y="1914226"/>
                      <a:pt x="1418271" y="1940247"/>
                      <a:pt x="1433707" y="1964945"/>
                    </a:cubicBezTo>
                    <a:cubicBezTo>
                      <a:pt x="1465462" y="2017429"/>
                      <a:pt x="1474283" y="2075205"/>
                      <a:pt x="1479134" y="2135186"/>
                    </a:cubicBezTo>
                    <a:cubicBezTo>
                      <a:pt x="1486632" y="2228687"/>
                      <a:pt x="1490601" y="2322187"/>
                      <a:pt x="1496335" y="2416129"/>
                    </a:cubicBezTo>
                    <a:cubicBezTo>
                      <a:pt x="1498540" y="2450089"/>
                      <a:pt x="1498981" y="2484049"/>
                      <a:pt x="1499863" y="2517568"/>
                    </a:cubicBezTo>
                    <a:cubicBezTo>
                      <a:pt x="1501186" y="2584165"/>
                      <a:pt x="1504273" y="2650762"/>
                      <a:pt x="1503832" y="2717359"/>
                    </a:cubicBezTo>
                    <a:cubicBezTo>
                      <a:pt x="1503391" y="2813065"/>
                      <a:pt x="1500745" y="2908770"/>
                      <a:pt x="1484427" y="3003153"/>
                    </a:cubicBezTo>
                    <a:cubicBezTo>
                      <a:pt x="1482662" y="3014620"/>
                      <a:pt x="1483545" y="3026087"/>
                      <a:pt x="1481339" y="3037554"/>
                    </a:cubicBezTo>
                    <a:cubicBezTo>
                      <a:pt x="1476488" y="3063575"/>
                      <a:pt x="1476929" y="3087832"/>
                      <a:pt x="1495452" y="3109443"/>
                    </a:cubicBezTo>
                    <a:cubicBezTo>
                      <a:pt x="1502509" y="3117382"/>
                      <a:pt x="1508684" y="3126644"/>
                      <a:pt x="1514417" y="3135906"/>
                    </a:cubicBezTo>
                    <a:cubicBezTo>
                      <a:pt x="1539556" y="3175599"/>
                      <a:pt x="1576604" y="3199416"/>
                      <a:pt x="1619385" y="3215734"/>
                    </a:cubicBezTo>
                    <a:cubicBezTo>
                      <a:pt x="1634821" y="3221468"/>
                      <a:pt x="1650257" y="3225437"/>
                      <a:pt x="1667017" y="3225437"/>
                    </a:cubicBezTo>
                    <a:cubicBezTo>
                      <a:pt x="1689069" y="3224996"/>
                      <a:pt x="1706711" y="3235140"/>
                      <a:pt x="1720383" y="3251899"/>
                    </a:cubicBezTo>
                    <a:cubicBezTo>
                      <a:pt x="1731409" y="3265572"/>
                      <a:pt x="1741994" y="3279685"/>
                      <a:pt x="1752138" y="3293798"/>
                    </a:cubicBezTo>
                    <a:cubicBezTo>
                      <a:pt x="1764487" y="3310557"/>
                      <a:pt x="1760517" y="3322907"/>
                      <a:pt x="1741553" y="3331286"/>
                    </a:cubicBezTo>
                    <a:cubicBezTo>
                      <a:pt x="1734496" y="3334374"/>
                      <a:pt x="1726557" y="3336138"/>
                      <a:pt x="1719060" y="3337902"/>
                    </a:cubicBezTo>
                    <a:cubicBezTo>
                      <a:pt x="1689951" y="3343635"/>
                      <a:pt x="1660401" y="3346723"/>
                      <a:pt x="1631734" y="3355103"/>
                    </a:cubicBezTo>
                    <a:cubicBezTo>
                      <a:pt x="1611005" y="3360836"/>
                      <a:pt x="1589394" y="3355103"/>
                      <a:pt x="1568665" y="3352897"/>
                    </a:cubicBezTo>
                    <a:cubicBezTo>
                      <a:pt x="1461934" y="3340548"/>
                      <a:pt x="1356525" y="3321583"/>
                      <a:pt x="1255086" y="3286300"/>
                    </a:cubicBezTo>
                    <a:cubicBezTo>
                      <a:pt x="1231711" y="3278362"/>
                      <a:pt x="1208777" y="3268218"/>
                      <a:pt x="1187166" y="3255869"/>
                    </a:cubicBezTo>
                    <a:cubicBezTo>
                      <a:pt x="1153206" y="3236904"/>
                      <a:pt x="1143503" y="3215293"/>
                      <a:pt x="1151001" y="3177364"/>
                    </a:cubicBezTo>
                    <a:cubicBezTo>
                      <a:pt x="1152765" y="3168543"/>
                      <a:pt x="1154529" y="3159281"/>
                      <a:pt x="1157616" y="3150901"/>
                    </a:cubicBezTo>
                    <a:cubicBezTo>
                      <a:pt x="1162467" y="3138552"/>
                      <a:pt x="1164232" y="3127085"/>
                      <a:pt x="1159821" y="3113854"/>
                    </a:cubicBezTo>
                    <a:cubicBezTo>
                      <a:pt x="1155852" y="3101946"/>
                      <a:pt x="1159821" y="3090038"/>
                      <a:pt x="1163791" y="3078130"/>
                    </a:cubicBezTo>
                    <a:cubicBezTo>
                      <a:pt x="1167319" y="3067104"/>
                      <a:pt x="1170406" y="3056078"/>
                      <a:pt x="1173053" y="3045052"/>
                    </a:cubicBezTo>
                    <a:cubicBezTo>
                      <a:pt x="1192017" y="2957285"/>
                      <a:pt x="1204366" y="2868636"/>
                      <a:pt x="1216274" y="2779546"/>
                    </a:cubicBezTo>
                    <a:cubicBezTo>
                      <a:pt x="1225977" y="2708979"/>
                      <a:pt x="1234357" y="2637972"/>
                      <a:pt x="1240532" y="2566524"/>
                    </a:cubicBezTo>
                    <a:cubicBezTo>
                      <a:pt x="1244501" y="2523743"/>
                      <a:pt x="1244942" y="2482285"/>
                      <a:pt x="1229064" y="2439945"/>
                    </a:cubicBezTo>
                    <a:cubicBezTo>
                      <a:pt x="1186725" y="2326598"/>
                      <a:pt x="1149236" y="2211045"/>
                      <a:pt x="1100281" y="2100344"/>
                    </a:cubicBezTo>
                    <a:cubicBezTo>
                      <a:pt x="1088373" y="2073000"/>
                      <a:pt x="1074701" y="2046537"/>
                      <a:pt x="1060587" y="2020516"/>
                    </a:cubicBezTo>
                    <a:cubicBezTo>
                      <a:pt x="1051326" y="2003316"/>
                      <a:pt x="1038535" y="1989202"/>
                      <a:pt x="1023099" y="1976853"/>
                    </a:cubicBezTo>
                    <a:cubicBezTo>
                      <a:pt x="986052" y="1947304"/>
                      <a:pt x="955179" y="1911579"/>
                      <a:pt x="921219" y="1878501"/>
                    </a:cubicBezTo>
                    <a:cubicBezTo>
                      <a:pt x="902254" y="1859978"/>
                      <a:pt x="881966" y="1842336"/>
                      <a:pt x="860796" y="1826018"/>
                    </a:cubicBezTo>
                    <a:cubicBezTo>
                      <a:pt x="855063" y="1821607"/>
                      <a:pt x="848888" y="1817638"/>
                      <a:pt x="842714" y="1814109"/>
                    </a:cubicBezTo>
                    <a:cubicBezTo>
                      <a:pt x="814487" y="1798673"/>
                      <a:pt x="797728" y="1802201"/>
                      <a:pt x="779204" y="1829105"/>
                    </a:cubicBezTo>
                    <a:cubicBezTo>
                      <a:pt x="748772" y="1873209"/>
                      <a:pt x="727161" y="1922164"/>
                      <a:pt x="704227" y="1970238"/>
                    </a:cubicBezTo>
                    <a:cubicBezTo>
                      <a:pt x="659682" y="2065502"/>
                      <a:pt x="619106" y="2162972"/>
                      <a:pt x="584705" y="2262647"/>
                    </a:cubicBezTo>
                    <a:cubicBezTo>
                      <a:pt x="572797" y="2296607"/>
                      <a:pt x="566623" y="2331890"/>
                      <a:pt x="559125" y="2366732"/>
                    </a:cubicBezTo>
                    <a:cubicBezTo>
                      <a:pt x="543248" y="2438181"/>
                      <a:pt x="524283" y="2508747"/>
                      <a:pt x="489882" y="2574462"/>
                    </a:cubicBezTo>
                    <a:cubicBezTo>
                      <a:pt x="462978" y="2626064"/>
                      <a:pt x="448424" y="2682958"/>
                      <a:pt x="431223" y="2738529"/>
                    </a:cubicBezTo>
                    <a:cubicBezTo>
                      <a:pt x="408730" y="2813506"/>
                      <a:pt x="386678" y="2888483"/>
                      <a:pt x="369037" y="2964341"/>
                    </a:cubicBezTo>
                    <a:cubicBezTo>
                      <a:pt x="363303" y="2989481"/>
                      <a:pt x="363303" y="3014620"/>
                      <a:pt x="358893" y="3039759"/>
                    </a:cubicBezTo>
                    <a:cubicBezTo>
                      <a:pt x="354042" y="3050785"/>
                      <a:pt x="346103" y="3057401"/>
                      <a:pt x="334195" y="3057842"/>
                    </a:cubicBezTo>
                    <a:cubicBezTo>
                      <a:pt x="320523" y="3058283"/>
                      <a:pt x="316112" y="3067104"/>
                      <a:pt x="316553" y="3078130"/>
                    </a:cubicBezTo>
                    <a:cubicBezTo>
                      <a:pt x="316994" y="3103269"/>
                      <a:pt x="316553" y="3128849"/>
                      <a:pt x="329343" y="3152224"/>
                    </a:cubicBezTo>
                    <a:cubicBezTo>
                      <a:pt x="337723" y="3167661"/>
                      <a:pt x="345221" y="3183538"/>
                      <a:pt x="349190" y="3200739"/>
                    </a:cubicBezTo>
                    <a:cubicBezTo>
                      <a:pt x="354483" y="3224996"/>
                      <a:pt x="346544" y="3236463"/>
                      <a:pt x="322287" y="3239991"/>
                    </a:cubicBezTo>
                    <a:cubicBezTo>
                      <a:pt x="275095" y="3246607"/>
                      <a:pt x="227463" y="3252781"/>
                      <a:pt x="179390" y="3251017"/>
                    </a:cubicBezTo>
                    <a:cubicBezTo>
                      <a:pt x="167041" y="3250576"/>
                      <a:pt x="155133" y="3249694"/>
                      <a:pt x="143666" y="3245725"/>
                    </a:cubicBezTo>
                    <a:cubicBezTo>
                      <a:pt x="124701" y="3239550"/>
                      <a:pt x="112793" y="3227642"/>
                      <a:pt x="109264" y="3207795"/>
                    </a:cubicBezTo>
                    <a:cubicBezTo>
                      <a:pt x="105736" y="3187508"/>
                      <a:pt x="101326" y="3167661"/>
                      <a:pt x="97356" y="3147373"/>
                    </a:cubicBezTo>
                    <a:cubicBezTo>
                      <a:pt x="92064" y="3106797"/>
                      <a:pt x="105736" y="3068427"/>
                      <a:pt x="151163" y="3036672"/>
                    </a:cubicBezTo>
                    <a:close/>
                  </a:path>
                </a:pathLst>
              </a:custGeom>
              <a:solidFill>
                <a:srgbClr val="232021"/>
              </a:solidFill>
              <a:ln w="4402"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9A40DCDD-4EAA-A7BF-2884-295B530F05DD}"/>
                  </a:ext>
                </a:extLst>
              </p:cNvPr>
              <p:cNvSpPr/>
              <p:nvPr/>
            </p:nvSpPr>
            <p:spPr>
              <a:xfrm>
                <a:off x="2247230" y="2515673"/>
                <a:ext cx="2685695" cy="1730535"/>
              </a:xfrm>
              <a:custGeom>
                <a:avLst/>
                <a:gdLst>
                  <a:gd name="connsiteX0" fmla="*/ 0 w 1928758"/>
                  <a:gd name="connsiteY0" fmla="*/ 1713966 h 1730535"/>
                  <a:gd name="connsiteX1" fmla="*/ 348863 w 1928758"/>
                  <a:gd name="connsiteY1" fmla="*/ 743237 h 1730535"/>
                  <a:gd name="connsiteX2" fmla="*/ 534540 w 1928758"/>
                  <a:gd name="connsiteY2" fmla="*/ 382026 h 1730535"/>
                  <a:gd name="connsiteX3" fmla="*/ 830478 w 1928758"/>
                  <a:gd name="connsiteY3" fmla="*/ 82119 h 1730535"/>
                  <a:gd name="connsiteX4" fmla="*/ 1345613 w 1928758"/>
                  <a:gd name="connsiteY4" fmla="*/ 23019 h 1730535"/>
                  <a:gd name="connsiteX5" fmla="*/ 1654781 w 1928758"/>
                  <a:gd name="connsiteY5" fmla="*/ 120048 h 1730535"/>
                  <a:gd name="connsiteX6" fmla="*/ 1922493 w 1928758"/>
                  <a:gd name="connsiteY6" fmla="*/ 235160 h 1730535"/>
                  <a:gd name="connsiteX7" fmla="*/ 1908820 w 1928758"/>
                  <a:gd name="connsiteY7" fmla="*/ 259858 h 1730535"/>
                  <a:gd name="connsiteX8" fmla="*/ 1695357 w 1928758"/>
                  <a:gd name="connsiteY8" fmla="*/ 178706 h 1730535"/>
                  <a:gd name="connsiteX9" fmla="*/ 1326207 w 1928758"/>
                  <a:gd name="connsiteY9" fmla="*/ 54333 h 1730535"/>
                  <a:gd name="connsiteX10" fmla="*/ 926184 w 1928758"/>
                  <a:gd name="connsiteY10" fmla="*/ 70652 h 1730535"/>
                  <a:gd name="connsiteX11" fmla="*/ 776671 w 1928758"/>
                  <a:gd name="connsiteY11" fmla="*/ 154890 h 1730535"/>
                  <a:gd name="connsiteX12" fmla="*/ 651857 w 1928758"/>
                  <a:gd name="connsiteY12" fmla="*/ 278823 h 1730535"/>
                  <a:gd name="connsiteX13" fmla="*/ 512929 w 1928758"/>
                  <a:gd name="connsiteY13" fmla="*/ 484788 h 1730535"/>
                  <a:gd name="connsiteX14" fmla="*/ 370915 w 1928758"/>
                  <a:gd name="connsiteY14" fmla="*/ 772787 h 1730535"/>
                  <a:gd name="connsiteX15" fmla="*/ 292851 w 1928758"/>
                  <a:gd name="connsiteY15" fmla="*/ 962434 h 1730535"/>
                  <a:gd name="connsiteX16" fmla="*/ 181267 w 1928758"/>
                  <a:gd name="connsiteY16" fmla="*/ 1267634 h 1730535"/>
                  <a:gd name="connsiteX17" fmla="*/ 116876 w 1928758"/>
                  <a:gd name="connsiteY17" fmla="*/ 1464337 h 1730535"/>
                  <a:gd name="connsiteX18" fmla="*/ 38812 w 1928758"/>
                  <a:gd name="connsiteY18" fmla="*/ 1708232 h 1730535"/>
                  <a:gd name="connsiteX19" fmla="*/ 31755 w 1928758"/>
                  <a:gd name="connsiteY19" fmla="*/ 1724992 h 1730535"/>
                  <a:gd name="connsiteX20" fmla="*/ 0 w 1928758"/>
                  <a:gd name="connsiteY20" fmla="*/ 1713966 h 1730535"/>
                  <a:gd name="connsiteX0" fmla="*/ 0 w 2298248"/>
                  <a:gd name="connsiteY0" fmla="*/ 1713966 h 1730535"/>
                  <a:gd name="connsiteX1" fmla="*/ 348863 w 2298248"/>
                  <a:gd name="connsiteY1" fmla="*/ 743237 h 1730535"/>
                  <a:gd name="connsiteX2" fmla="*/ 534540 w 2298248"/>
                  <a:gd name="connsiteY2" fmla="*/ 382026 h 1730535"/>
                  <a:gd name="connsiteX3" fmla="*/ 830478 w 2298248"/>
                  <a:gd name="connsiteY3" fmla="*/ 82119 h 1730535"/>
                  <a:gd name="connsiteX4" fmla="*/ 1345613 w 2298248"/>
                  <a:gd name="connsiteY4" fmla="*/ 23019 h 1730535"/>
                  <a:gd name="connsiteX5" fmla="*/ 1654781 w 2298248"/>
                  <a:gd name="connsiteY5" fmla="*/ 120048 h 1730535"/>
                  <a:gd name="connsiteX6" fmla="*/ 1922493 w 2298248"/>
                  <a:gd name="connsiteY6" fmla="*/ 235160 h 1730535"/>
                  <a:gd name="connsiteX7" fmla="*/ 2297708 w 2298248"/>
                  <a:gd name="connsiteY7" fmla="*/ 409956 h 1730535"/>
                  <a:gd name="connsiteX8" fmla="*/ 1695357 w 2298248"/>
                  <a:gd name="connsiteY8" fmla="*/ 178706 h 1730535"/>
                  <a:gd name="connsiteX9" fmla="*/ 1326207 w 2298248"/>
                  <a:gd name="connsiteY9" fmla="*/ 54333 h 1730535"/>
                  <a:gd name="connsiteX10" fmla="*/ 926184 w 2298248"/>
                  <a:gd name="connsiteY10" fmla="*/ 70652 h 1730535"/>
                  <a:gd name="connsiteX11" fmla="*/ 776671 w 2298248"/>
                  <a:gd name="connsiteY11" fmla="*/ 154890 h 1730535"/>
                  <a:gd name="connsiteX12" fmla="*/ 651857 w 2298248"/>
                  <a:gd name="connsiteY12" fmla="*/ 278823 h 1730535"/>
                  <a:gd name="connsiteX13" fmla="*/ 512929 w 2298248"/>
                  <a:gd name="connsiteY13" fmla="*/ 484788 h 1730535"/>
                  <a:gd name="connsiteX14" fmla="*/ 370915 w 2298248"/>
                  <a:gd name="connsiteY14" fmla="*/ 772787 h 1730535"/>
                  <a:gd name="connsiteX15" fmla="*/ 292851 w 2298248"/>
                  <a:gd name="connsiteY15" fmla="*/ 962434 h 1730535"/>
                  <a:gd name="connsiteX16" fmla="*/ 181267 w 2298248"/>
                  <a:gd name="connsiteY16" fmla="*/ 1267634 h 1730535"/>
                  <a:gd name="connsiteX17" fmla="*/ 116876 w 2298248"/>
                  <a:gd name="connsiteY17" fmla="*/ 1464337 h 1730535"/>
                  <a:gd name="connsiteX18" fmla="*/ 38812 w 2298248"/>
                  <a:gd name="connsiteY18" fmla="*/ 1708232 h 1730535"/>
                  <a:gd name="connsiteX19" fmla="*/ 31755 w 2298248"/>
                  <a:gd name="connsiteY19" fmla="*/ 1724992 h 1730535"/>
                  <a:gd name="connsiteX20" fmla="*/ 0 w 2298248"/>
                  <a:gd name="connsiteY20" fmla="*/ 1713966 h 1730535"/>
                  <a:gd name="connsiteX0" fmla="*/ 0 w 2352745"/>
                  <a:gd name="connsiteY0" fmla="*/ 1713966 h 1730535"/>
                  <a:gd name="connsiteX1" fmla="*/ 348863 w 2352745"/>
                  <a:gd name="connsiteY1" fmla="*/ 743237 h 1730535"/>
                  <a:gd name="connsiteX2" fmla="*/ 534540 w 2352745"/>
                  <a:gd name="connsiteY2" fmla="*/ 382026 h 1730535"/>
                  <a:gd name="connsiteX3" fmla="*/ 830478 w 2352745"/>
                  <a:gd name="connsiteY3" fmla="*/ 82119 h 1730535"/>
                  <a:gd name="connsiteX4" fmla="*/ 1345613 w 2352745"/>
                  <a:gd name="connsiteY4" fmla="*/ 23019 h 1730535"/>
                  <a:gd name="connsiteX5" fmla="*/ 1654781 w 2352745"/>
                  <a:gd name="connsiteY5" fmla="*/ 120048 h 1730535"/>
                  <a:gd name="connsiteX6" fmla="*/ 2315930 w 2352745"/>
                  <a:gd name="connsiteY6" fmla="*/ 403451 h 1730535"/>
                  <a:gd name="connsiteX7" fmla="*/ 2297708 w 2352745"/>
                  <a:gd name="connsiteY7" fmla="*/ 409956 h 1730535"/>
                  <a:gd name="connsiteX8" fmla="*/ 1695357 w 2352745"/>
                  <a:gd name="connsiteY8" fmla="*/ 178706 h 1730535"/>
                  <a:gd name="connsiteX9" fmla="*/ 1326207 w 2352745"/>
                  <a:gd name="connsiteY9" fmla="*/ 54333 h 1730535"/>
                  <a:gd name="connsiteX10" fmla="*/ 926184 w 2352745"/>
                  <a:gd name="connsiteY10" fmla="*/ 70652 h 1730535"/>
                  <a:gd name="connsiteX11" fmla="*/ 776671 w 2352745"/>
                  <a:gd name="connsiteY11" fmla="*/ 154890 h 1730535"/>
                  <a:gd name="connsiteX12" fmla="*/ 651857 w 2352745"/>
                  <a:gd name="connsiteY12" fmla="*/ 278823 h 1730535"/>
                  <a:gd name="connsiteX13" fmla="*/ 512929 w 2352745"/>
                  <a:gd name="connsiteY13" fmla="*/ 484788 h 1730535"/>
                  <a:gd name="connsiteX14" fmla="*/ 370915 w 2352745"/>
                  <a:gd name="connsiteY14" fmla="*/ 772787 h 1730535"/>
                  <a:gd name="connsiteX15" fmla="*/ 292851 w 2352745"/>
                  <a:gd name="connsiteY15" fmla="*/ 962434 h 1730535"/>
                  <a:gd name="connsiteX16" fmla="*/ 181267 w 2352745"/>
                  <a:gd name="connsiteY16" fmla="*/ 1267634 h 1730535"/>
                  <a:gd name="connsiteX17" fmla="*/ 116876 w 2352745"/>
                  <a:gd name="connsiteY17" fmla="*/ 1464337 h 1730535"/>
                  <a:gd name="connsiteX18" fmla="*/ 38812 w 2352745"/>
                  <a:gd name="connsiteY18" fmla="*/ 1708232 h 1730535"/>
                  <a:gd name="connsiteX19" fmla="*/ 31755 w 2352745"/>
                  <a:gd name="connsiteY19" fmla="*/ 1724992 h 1730535"/>
                  <a:gd name="connsiteX20" fmla="*/ 0 w 2352745"/>
                  <a:gd name="connsiteY20" fmla="*/ 1713966 h 1730535"/>
                  <a:gd name="connsiteX0" fmla="*/ 0 w 2679937"/>
                  <a:gd name="connsiteY0" fmla="*/ 1713966 h 1730535"/>
                  <a:gd name="connsiteX1" fmla="*/ 348863 w 2679937"/>
                  <a:gd name="connsiteY1" fmla="*/ 743237 h 1730535"/>
                  <a:gd name="connsiteX2" fmla="*/ 534540 w 2679937"/>
                  <a:gd name="connsiteY2" fmla="*/ 382026 h 1730535"/>
                  <a:gd name="connsiteX3" fmla="*/ 830478 w 2679937"/>
                  <a:gd name="connsiteY3" fmla="*/ 82119 h 1730535"/>
                  <a:gd name="connsiteX4" fmla="*/ 1345613 w 2679937"/>
                  <a:gd name="connsiteY4" fmla="*/ 23019 h 1730535"/>
                  <a:gd name="connsiteX5" fmla="*/ 1654781 w 2679937"/>
                  <a:gd name="connsiteY5" fmla="*/ 120048 h 1730535"/>
                  <a:gd name="connsiteX6" fmla="*/ 2315930 w 2679937"/>
                  <a:gd name="connsiteY6" fmla="*/ 403451 h 1730535"/>
                  <a:gd name="connsiteX7" fmla="*/ 2664146 w 2679937"/>
                  <a:gd name="connsiteY7" fmla="*/ 560842 h 1730535"/>
                  <a:gd name="connsiteX8" fmla="*/ 1695357 w 2679937"/>
                  <a:gd name="connsiteY8" fmla="*/ 178706 h 1730535"/>
                  <a:gd name="connsiteX9" fmla="*/ 1326207 w 2679937"/>
                  <a:gd name="connsiteY9" fmla="*/ 54333 h 1730535"/>
                  <a:gd name="connsiteX10" fmla="*/ 926184 w 2679937"/>
                  <a:gd name="connsiteY10" fmla="*/ 70652 h 1730535"/>
                  <a:gd name="connsiteX11" fmla="*/ 776671 w 2679937"/>
                  <a:gd name="connsiteY11" fmla="*/ 154890 h 1730535"/>
                  <a:gd name="connsiteX12" fmla="*/ 651857 w 2679937"/>
                  <a:gd name="connsiteY12" fmla="*/ 278823 h 1730535"/>
                  <a:gd name="connsiteX13" fmla="*/ 512929 w 2679937"/>
                  <a:gd name="connsiteY13" fmla="*/ 484788 h 1730535"/>
                  <a:gd name="connsiteX14" fmla="*/ 370915 w 2679937"/>
                  <a:gd name="connsiteY14" fmla="*/ 772787 h 1730535"/>
                  <a:gd name="connsiteX15" fmla="*/ 292851 w 2679937"/>
                  <a:gd name="connsiteY15" fmla="*/ 962434 h 1730535"/>
                  <a:gd name="connsiteX16" fmla="*/ 181267 w 2679937"/>
                  <a:gd name="connsiteY16" fmla="*/ 1267634 h 1730535"/>
                  <a:gd name="connsiteX17" fmla="*/ 116876 w 2679937"/>
                  <a:gd name="connsiteY17" fmla="*/ 1464337 h 1730535"/>
                  <a:gd name="connsiteX18" fmla="*/ 38812 w 2679937"/>
                  <a:gd name="connsiteY18" fmla="*/ 1708232 h 1730535"/>
                  <a:gd name="connsiteX19" fmla="*/ 31755 w 2679937"/>
                  <a:gd name="connsiteY19" fmla="*/ 1724992 h 1730535"/>
                  <a:gd name="connsiteX20" fmla="*/ 0 w 2679937"/>
                  <a:gd name="connsiteY20" fmla="*/ 1713966 h 1730535"/>
                  <a:gd name="connsiteX0" fmla="*/ 0 w 2664483"/>
                  <a:gd name="connsiteY0" fmla="*/ 1713966 h 1730535"/>
                  <a:gd name="connsiteX1" fmla="*/ 348863 w 2664483"/>
                  <a:gd name="connsiteY1" fmla="*/ 743237 h 1730535"/>
                  <a:gd name="connsiteX2" fmla="*/ 534540 w 2664483"/>
                  <a:gd name="connsiteY2" fmla="*/ 382026 h 1730535"/>
                  <a:gd name="connsiteX3" fmla="*/ 830478 w 2664483"/>
                  <a:gd name="connsiteY3" fmla="*/ 82119 h 1730535"/>
                  <a:gd name="connsiteX4" fmla="*/ 1345613 w 2664483"/>
                  <a:gd name="connsiteY4" fmla="*/ 23019 h 1730535"/>
                  <a:gd name="connsiteX5" fmla="*/ 1654781 w 2664483"/>
                  <a:gd name="connsiteY5" fmla="*/ 120048 h 1730535"/>
                  <a:gd name="connsiteX6" fmla="*/ 2315930 w 2664483"/>
                  <a:gd name="connsiteY6" fmla="*/ 403451 h 1730535"/>
                  <a:gd name="connsiteX7" fmla="*/ 2664146 w 2664483"/>
                  <a:gd name="connsiteY7" fmla="*/ 560842 h 1730535"/>
                  <a:gd name="connsiteX8" fmla="*/ 1695357 w 2664483"/>
                  <a:gd name="connsiteY8" fmla="*/ 178706 h 1730535"/>
                  <a:gd name="connsiteX9" fmla="*/ 1326207 w 2664483"/>
                  <a:gd name="connsiteY9" fmla="*/ 54333 h 1730535"/>
                  <a:gd name="connsiteX10" fmla="*/ 926184 w 2664483"/>
                  <a:gd name="connsiteY10" fmla="*/ 70652 h 1730535"/>
                  <a:gd name="connsiteX11" fmla="*/ 776671 w 2664483"/>
                  <a:gd name="connsiteY11" fmla="*/ 154890 h 1730535"/>
                  <a:gd name="connsiteX12" fmla="*/ 651857 w 2664483"/>
                  <a:gd name="connsiteY12" fmla="*/ 278823 h 1730535"/>
                  <a:gd name="connsiteX13" fmla="*/ 512929 w 2664483"/>
                  <a:gd name="connsiteY13" fmla="*/ 484788 h 1730535"/>
                  <a:gd name="connsiteX14" fmla="*/ 370915 w 2664483"/>
                  <a:gd name="connsiteY14" fmla="*/ 772787 h 1730535"/>
                  <a:gd name="connsiteX15" fmla="*/ 292851 w 2664483"/>
                  <a:gd name="connsiteY15" fmla="*/ 962434 h 1730535"/>
                  <a:gd name="connsiteX16" fmla="*/ 181267 w 2664483"/>
                  <a:gd name="connsiteY16" fmla="*/ 1267634 h 1730535"/>
                  <a:gd name="connsiteX17" fmla="*/ 116876 w 2664483"/>
                  <a:gd name="connsiteY17" fmla="*/ 1464337 h 1730535"/>
                  <a:gd name="connsiteX18" fmla="*/ 38812 w 2664483"/>
                  <a:gd name="connsiteY18" fmla="*/ 1708232 h 1730535"/>
                  <a:gd name="connsiteX19" fmla="*/ 31755 w 2664483"/>
                  <a:gd name="connsiteY19" fmla="*/ 1724992 h 1730535"/>
                  <a:gd name="connsiteX20" fmla="*/ 0 w 2664483"/>
                  <a:gd name="connsiteY20" fmla="*/ 1713966 h 1730535"/>
                  <a:gd name="connsiteX0" fmla="*/ 0 w 2664782"/>
                  <a:gd name="connsiteY0" fmla="*/ 1713966 h 1730535"/>
                  <a:gd name="connsiteX1" fmla="*/ 348863 w 2664782"/>
                  <a:gd name="connsiteY1" fmla="*/ 743237 h 1730535"/>
                  <a:gd name="connsiteX2" fmla="*/ 534540 w 2664782"/>
                  <a:gd name="connsiteY2" fmla="*/ 382026 h 1730535"/>
                  <a:gd name="connsiteX3" fmla="*/ 830478 w 2664782"/>
                  <a:gd name="connsiteY3" fmla="*/ 82119 h 1730535"/>
                  <a:gd name="connsiteX4" fmla="*/ 1345613 w 2664782"/>
                  <a:gd name="connsiteY4" fmla="*/ 23019 h 1730535"/>
                  <a:gd name="connsiteX5" fmla="*/ 1654781 w 2664782"/>
                  <a:gd name="connsiteY5" fmla="*/ 120048 h 1730535"/>
                  <a:gd name="connsiteX6" fmla="*/ 2315930 w 2664782"/>
                  <a:gd name="connsiteY6" fmla="*/ 403451 h 1730535"/>
                  <a:gd name="connsiteX7" fmla="*/ 2664146 w 2664782"/>
                  <a:gd name="connsiteY7" fmla="*/ 560842 h 1730535"/>
                  <a:gd name="connsiteX8" fmla="*/ 1695357 w 2664782"/>
                  <a:gd name="connsiteY8" fmla="*/ 178706 h 1730535"/>
                  <a:gd name="connsiteX9" fmla="*/ 1326207 w 2664782"/>
                  <a:gd name="connsiteY9" fmla="*/ 54333 h 1730535"/>
                  <a:gd name="connsiteX10" fmla="*/ 926184 w 2664782"/>
                  <a:gd name="connsiteY10" fmla="*/ 70652 h 1730535"/>
                  <a:gd name="connsiteX11" fmla="*/ 776671 w 2664782"/>
                  <a:gd name="connsiteY11" fmla="*/ 154890 h 1730535"/>
                  <a:gd name="connsiteX12" fmla="*/ 651857 w 2664782"/>
                  <a:gd name="connsiteY12" fmla="*/ 278823 h 1730535"/>
                  <a:gd name="connsiteX13" fmla="*/ 512929 w 2664782"/>
                  <a:gd name="connsiteY13" fmla="*/ 484788 h 1730535"/>
                  <a:gd name="connsiteX14" fmla="*/ 370915 w 2664782"/>
                  <a:gd name="connsiteY14" fmla="*/ 772787 h 1730535"/>
                  <a:gd name="connsiteX15" fmla="*/ 292851 w 2664782"/>
                  <a:gd name="connsiteY15" fmla="*/ 962434 h 1730535"/>
                  <a:gd name="connsiteX16" fmla="*/ 181267 w 2664782"/>
                  <a:gd name="connsiteY16" fmla="*/ 1267634 h 1730535"/>
                  <a:gd name="connsiteX17" fmla="*/ 116876 w 2664782"/>
                  <a:gd name="connsiteY17" fmla="*/ 1464337 h 1730535"/>
                  <a:gd name="connsiteX18" fmla="*/ 38812 w 2664782"/>
                  <a:gd name="connsiteY18" fmla="*/ 1708232 h 1730535"/>
                  <a:gd name="connsiteX19" fmla="*/ 31755 w 2664782"/>
                  <a:gd name="connsiteY19" fmla="*/ 1724992 h 1730535"/>
                  <a:gd name="connsiteX20" fmla="*/ 0 w 2664782"/>
                  <a:gd name="connsiteY20" fmla="*/ 1713966 h 1730535"/>
                  <a:gd name="connsiteX0" fmla="*/ 0 w 2677238"/>
                  <a:gd name="connsiteY0" fmla="*/ 1713966 h 1730535"/>
                  <a:gd name="connsiteX1" fmla="*/ 348863 w 2677238"/>
                  <a:gd name="connsiteY1" fmla="*/ 743237 h 1730535"/>
                  <a:gd name="connsiteX2" fmla="*/ 534540 w 2677238"/>
                  <a:gd name="connsiteY2" fmla="*/ 382026 h 1730535"/>
                  <a:gd name="connsiteX3" fmla="*/ 830478 w 2677238"/>
                  <a:gd name="connsiteY3" fmla="*/ 82119 h 1730535"/>
                  <a:gd name="connsiteX4" fmla="*/ 1345613 w 2677238"/>
                  <a:gd name="connsiteY4" fmla="*/ 23019 h 1730535"/>
                  <a:gd name="connsiteX5" fmla="*/ 1654781 w 2677238"/>
                  <a:gd name="connsiteY5" fmla="*/ 120048 h 1730535"/>
                  <a:gd name="connsiteX6" fmla="*/ 2315930 w 2677238"/>
                  <a:gd name="connsiteY6" fmla="*/ 403451 h 1730535"/>
                  <a:gd name="connsiteX7" fmla="*/ 2664146 w 2677238"/>
                  <a:gd name="connsiteY7" fmla="*/ 560842 h 1730535"/>
                  <a:gd name="connsiteX8" fmla="*/ 1695357 w 2677238"/>
                  <a:gd name="connsiteY8" fmla="*/ 178706 h 1730535"/>
                  <a:gd name="connsiteX9" fmla="*/ 1326207 w 2677238"/>
                  <a:gd name="connsiteY9" fmla="*/ 54333 h 1730535"/>
                  <a:gd name="connsiteX10" fmla="*/ 926184 w 2677238"/>
                  <a:gd name="connsiteY10" fmla="*/ 70652 h 1730535"/>
                  <a:gd name="connsiteX11" fmla="*/ 776671 w 2677238"/>
                  <a:gd name="connsiteY11" fmla="*/ 154890 h 1730535"/>
                  <a:gd name="connsiteX12" fmla="*/ 651857 w 2677238"/>
                  <a:gd name="connsiteY12" fmla="*/ 278823 h 1730535"/>
                  <a:gd name="connsiteX13" fmla="*/ 512929 w 2677238"/>
                  <a:gd name="connsiteY13" fmla="*/ 484788 h 1730535"/>
                  <a:gd name="connsiteX14" fmla="*/ 370915 w 2677238"/>
                  <a:gd name="connsiteY14" fmla="*/ 772787 h 1730535"/>
                  <a:gd name="connsiteX15" fmla="*/ 292851 w 2677238"/>
                  <a:gd name="connsiteY15" fmla="*/ 962434 h 1730535"/>
                  <a:gd name="connsiteX16" fmla="*/ 181267 w 2677238"/>
                  <a:gd name="connsiteY16" fmla="*/ 1267634 h 1730535"/>
                  <a:gd name="connsiteX17" fmla="*/ 116876 w 2677238"/>
                  <a:gd name="connsiteY17" fmla="*/ 1464337 h 1730535"/>
                  <a:gd name="connsiteX18" fmla="*/ 38812 w 2677238"/>
                  <a:gd name="connsiteY18" fmla="*/ 1708232 h 1730535"/>
                  <a:gd name="connsiteX19" fmla="*/ 31755 w 2677238"/>
                  <a:gd name="connsiteY19" fmla="*/ 1724992 h 1730535"/>
                  <a:gd name="connsiteX20" fmla="*/ 0 w 2677238"/>
                  <a:gd name="connsiteY20" fmla="*/ 1713966 h 1730535"/>
                  <a:gd name="connsiteX0" fmla="*/ 0 w 2746749"/>
                  <a:gd name="connsiteY0" fmla="*/ 1713966 h 1730535"/>
                  <a:gd name="connsiteX1" fmla="*/ 348863 w 2746749"/>
                  <a:gd name="connsiteY1" fmla="*/ 743237 h 1730535"/>
                  <a:gd name="connsiteX2" fmla="*/ 534540 w 2746749"/>
                  <a:gd name="connsiteY2" fmla="*/ 382026 h 1730535"/>
                  <a:gd name="connsiteX3" fmla="*/ 830478 w 2746749"/>
                  <a:gd name="connsiteY3" fmla="*/ 82119 h 1730535"/>
                  <a:gd name="connsiteX4" fmla="*/ 1345613 w 2746749"/>
                  <a:gd name="connsiteY4" fmla="*/ 23019 h 1730535"/>
                  <a:gd name="connsiteX5" fmla="*/ 1654781 w 2746749"/>
                  <a:gd name="connsiteY5" fmla="*/ 120048 h 1730535"/>
                  <a:gd name="connsiteX6" fmla="*/ 2684763 w 2746749"/>
                  <a:gd name="connsiteY6" fmla="*/ 544757 h 1730535"/>
                  <a:gd name="connsiteX7" fmla="*/ 2664146 w 2746749"/>
                  <a:gd name="connsiteY7" fmla="*/ 560842 h 1730535"/>
                  <a:gd name="connsiteX8" fmla="*/ 1695357 w 2746749"/>
                  <a:gd name="connsiteY8" fmla="*/ 178706 h 1730535"/>
                  <a:gd name="connsiteX9" fmla="*/ 1326207 w 2746749"/>
                  <a:gd name="connsiteY9" fmla="*/ 54333 h 1730535"/>
                  <a:gd name="connsiteX10" fmla="*/ 926184 w 2746749"/>
                  <a:gd name="connsiteY10" fmla="*/ 70652 h 1730535"/>
                  <a:gd name="connsiteX11" fmla="*/ 776671 w 2746749"/>
                  <a:gd name="connsiteY11" fmla="*/ 154890 h 1730535"/>
                  <a:gd name="connsiteX12" fmla="*/ 651857 w 2746749"/>
                  <a:gd name="connsiteY12" fmla="*/ 278823 h 1730535"/>
                  <a:gd name="connsiteX13" fmla="*/ 512929 w 2746749"/>
                  <a:gd name="connsiteY13" fmla="*/ 484788 h 1730535"/>
                  <a:gd name="connsiteX14" fmla="*/ 370915 w 2746749"/>
                  <a:gd name="connsiteY14" fmla="*/ 772787 h 1730535"/>
                  <a:gd name="connsiteX15" fmla="*/ 292851 w 2746749"/>
                  <a:gd name="connsiteY15" fmla="*/ 962434 h 1730535"/>
                  <a:gd name="connsiteX16" fmla="*/ 181267 w 2746749"/>
                  <a:gd name="connsiteY16" fmla="*/ 1267634 h 1730535"/>
                  <a:gd name="connsiteX17" fmla="*/ 116876 w 2746749"/>
                  <a:gd name="connsiteY17" fmla="*/ 1464337 h 1730535"/>
                  <a:gd name="connsiteX18" fmla="*/ 38812 w 2746749"/>
                  <a:gd name="connsiteY18" fmla="*/ 1708232 h 1730535"/>
                  <a:gd name="connsiteX19" fmla="*/ 31755 w 2746749"/>
                  <a:gd name="connsiteY19" fmla="*/ 1724992 h 1730535"/>
                  <a:gd name="connsiteX20" fmla="*/ 0 w 2746749"/>
                  <a:gd name="connsiteY20" fmla="*/ 1713966 h 1730535"/>
                  <a:gd name="connsiteX0" fmla="*/ 0 w 2709624"/>
                  <a:gd name="connsiteY0" fmla="*/ 1713966 h 1730535"/>
                  <a:gd name="connsiteX1" fmla="*/ 348863 w 2709624"/>
                  <a:gd name="connsiteY1" fmla="*/ 743237 h 1730535"/>
                  <a:gd name="connsiteX2" fmla="*/ 534540 w 2709624"/>
                  <a:gd name="connsiteY2" fmla="*/ 382026 h 1730535"/>
                  <a:gd name="connsiteX3" fmla="*/ 830478 w 2709624"/>
                  <a:gd name="connsiteY3" fmla="*/ 82119 h 1730535"/>
                  <a:gd name="connsiteX4" fmla="*/ 1345613 w 2709624"/>
                  <a:gd name="connsiteY4" fmla="*/ 23019 h 1730535"/>
                  <a:gd name="connsiteX5" fmla="*/ 1654781 w 2709624"/>
                  <a:gd name="connsiteY5" fmla="*/ 120048 h 1730535"/>
                  <a:gd name="connsiteX6" fmla="*/ 2684763 w 2709624"/>
                  <a:gd name="connsiteY6" fmla="*/ 544757 h 1730535"/>
                  <a:gd name="connsiteX7" fmla="*/ 2664146 w 2709624"/>
                  <a:gd name="connsiteY7" fmla="*/ 560842 h 1730535"/>
                  <a:gd name="connsiteX8" fmla="*/ 1695357 w 2709624"/>
                  <a:gd name="connsiteY8" fmla="*/ 178706 h 1730535"/>
                  <a:gd name="connsiteX9" fmla="*/ 1326207 w 2709624"/>
                  <a:gd name="connsiteY9" fmla="*/ 54333 h 1730535"/>
                  <a:gd name="connsiteX10" fmla="*/ 926184 w 2709624"/>
                  <a:gd name="connsiteY10" fmla="*/ 70652 h 1730535"/>
                  <a:gd name="connsiteX11" fmla="*/ 776671 w 2709624"/>
                  <a:gd name="connsiteY11" fmla="*/ 154890 h 1730535"/>
                  <a:gd name="connsiteX12" fmla="*/ 651857 w 2709624"/>
                  <a:gd name="connsiteY12" fmla="*/ 278823 h 1730535"/>
                  <a:gd name="connsiteX13" fmla="*/ 512929 w 2709624"/>
                  <a:gd name="connsiteY13" fmla="*/ 484788 h 1730535"/>
                  <a:gd name="connsiteX14" fmla="*/ 370915 w 2709624"/>
                  <a:gd name="connsiteY14" fmla="*/ 772787 h 1730535"/>
                  <a:gd name="connsiteX15" fmla="*/ 292851 w 2709624"/>
                  <a:gd name="connsiteY15" fmla="*/ 962434 h 1730535"/>
                  <a:gd name="connsiteX16" fmla="*/ 181267 w 2709624"/>
                  <a:gd name="connsiteY16" fmla="*/ 1267634 h 1730535"/>
                  <a:gd name="connsiteX17" fmla="*/ 116876 w 2709624"/>
                  <a:gd name="connsiteY17" fmla="*/ 1464337 h 1730535"/>
                  <a:gd name="connsiteX18" fmla="*/ 38812 w 2709624"/>
                  <a:gd name="connsiteY18" fmla="*/ 1708232 h 1730535"/>
                  <a:gd name="connsiteX19" fmla="*/ 31755 w 2709624"/>
                  <a:gd name="connsiteY19" fmla="*/ 1724992 h 1730535"/>
                  <a:gd name="connsiteX20" fmla="*/ 0 w 2709624"/>
                  <a:gd name="connsiteY20" fmla="*/ 1713966 h 1730535"/>
                  <a:gd name="connsiteX0" fmla="*/ 0 w 2703098"/>
                  <a:gd name="connsiteY0" fmla="*/ 1713966 h 1730535"/>
                  <a:gd name="connsiteX1" fmla="*/ 348863 w 2703098"/>
                  <a:gd name="connsiteY1" fmla="*/ 743237 h 1730535"/>
                  <a:gd name="connsiteX2" fmla="*/ 534540 w 2703098"/>
                  <a:gd name="connsiteY2" fmla="*/ 382026 h 1730535"/>
                  <a:gd name="connsiteX3" fmla="*/ 830478 w 2703098"/>
                  <a:gd name="connsiteY3" fmla="*/ 82119 h 1730535"/>
                  <a:gd name="connsiteX4" fmla="*/ 1345613 w 2703098"/>
                  <a:gd name="connsiteY4" fmla="*/ 23019 h 1730535"/>
                  <a:gd name="connsiteX5" fmla="*/ 1654781 w 2703098"/>
                  <a:gd name="connsiteY5" fmla="*/ 120048 h 1730535"/>
                  <a:gd name="connsiteX6" fmla="*/ 2684763 w 2703098"/>
                  <a:gd name="connsiteY6" fmla="*/ 544757 h 1730535"/>
                  <a:gd name="connsiteX7" fmla="*/ 2652170 w 2703098"/>
                  <a:gd name="connsiteY7" fmla="*/ 591978 h 1730535"/>
                  <a:gd name="connsiteX8" fmla="*/ 1695357 w 2703098"/>
                  <a:gd name="connsiteY8" fmla="*/ 178706 h 1730535"/>
                  <a:gd name="connsiteX9" fmla="*/ 1326207 w 2703098"/>
                  <a:gd name="connsiteY9" fmla="*/ 54333 h 1730535"/>
                  <a:gd name="connsiteX10" fmla="*/ 926184 w 2703098"/>
                  <a:gd name="connsiteY10" fmla="*/ 70652 h 1730535"/>
                  <a:gd name="connsiteX11" fmla="*/ 776671 w 2703098"/>
                  <a:gd name="connsiteY11" fmla="*/ 154890 h 1730535"/>
                  <a:gd name="connsiteX12" fmla="*/ 651857 w 2703098"/>
                  <a:gd name="connsiteY12" fmla="*/ 278823 h 1730535"/>
                  <a:gd name="connsiteX13" fmla="*/ 512929 w 2703098"/>
                  <a:gd name="connsiteY13" fmla="*/ 484788 h 1730535"/>
                  <a:gd name="connsiteX14" fmla="*/ 370915 w 2703098"/>
                  <a:gd name="connsiteY14" fmla="*/ 772787 h 1730535"/>
                  <a:gd name="connsiteX15" fmla="*/ 292851 w 2703098"/>
                  <a:gd name="connsiteY15" fmla="*/ 962434 h 1730535"/>
                  <a:gd name="connsiteX16" fmla="*/ 181267 w 2703098"/>
                  <a:gd name="connsiteY16" fmla="*/ 1267634 h 1730535"/>
                  <a:gd name="connsiteX17" fmla="*/ 116876 w 2703098"/>
                  <a:gd name="connsiteY17" fmla="*/ 1464337 h 1730535"/>
                  <a:gd name="connsiteX18" fmla="*/ 38812 w 2703098"/>
                  <a:gd name="connsiteY18" fmla="*/ 1708232 h 1730535"/>
                  <a:gd name="connsiteX19" fmla="*/ 31755 w 2703098"/>
                  <a:gd name="connsiteY19" fmla="*/ 1724992 h 1730535"/>
                  <a:gd name="connsiteX20" fmla="*/ 0 w 2703098"/>
                  <a:gd name="connsiteY20" fmla="*/ 1713966 h 1730535"/>
                  <a:gd name="connsiteX0" fmla="*/ 0 w 2732024"/>
                  <a:gd name="connsiteY0" fmla="*/ 1713966 h 1730535"/>
                  <a:gd name="connsiteX1" fmla="*/ 348863 w 2732024"/>
                  <a:gd name="connsiteY1" fmla="*/ 743237 h 1730535"/>
                  <a:gd name="connsiteX2" fmla="*/ 534540 w 2732024"/>
                  <a:gd name="connsiteY2" fmla="*/ 382026 h 1730535"/>
                  <a:gd name="connsiteX3" fmla="*/ 830478 w 2732024"/>
                  <a:gd name="connsiteY3" fmla="*/ 82119 h 1730535"/>
                  <a:gd name="connsiteX4" fmla="*/ 1345613 w 2732024"/>
                  <a:gd name="connsiteY4" fmla="*/ 23019 h 1730535"/>
                  <a:gd name="connsiteX5" fmla="*/ 1654781 w 2732024"/>
                  <a:gd name="connsiteY5" fmla="*/ 120048 h 1730535"/>
                  <a:gd name="connsiteX6" fmla="*/ 2667998 w 2732024"/>
                  <a:gd name="connsiteY6" fmla="*/ 568707 h 1730535"/>
                  <a:gd name="connsiteX7" fmla="*/ 2652170 w 2732024"/>
                  <a:gd name="connsiteY7" fmla="*/ 591978 h 1730535"/>
                  <a:gd name="connsiteX8" fmla="*/ 1695357 w 2732024"/>
                  <a:gd name="connsiteY8" fmla="*/ 178706 h 1730535"/>
                  <a:gd name="connsiteX9" fmla="*/ 1326207 w 2732024"/>
                  <a:gd name="connsiteY9" fmla="*/ 54333 h 1730535"/>
                  <a:gd name="connsiteX10" fmla="*/ 926184 w 2732024"/>
                  <a:gd name="connsiteY10" fmla="*/ 70652 h 1730535"/>
                  <a:gd name="connsiteX11" fmla="*/ 776671 w 2732024"/>
                  <a:gd name="connsiteY11" fmla="*/ 154890 h 1730535"/>
                  <a:gd name="connsiteX12" fmla="*/ 651857 w 2732024"/>
                  <a:gd name="connsiteY12" fmla="*/ 278823 h 1730535"/>
                  <a:gd name="connsiteX13" fmla="*/ 512929 w 2732024"/>
                  <a:gd name="connsiteY13" fmla="*/ 484788 h 1730535"/>
                  <a:gd name="connsiteX14" fmla="*/ 370915 w 2732024"/>
                  <a:gd name="connsiteY14" fmla="*/ 772787 h 1730535"/>
                  <a:gd name="connsiteX15" fmla="*/ 292851 w 2732024"/>
                  <a:gd name="connsiteY15" fmla="*/ 962434 h 1730535"/>
                  <a:gd name="connsiteX16" fmla="*/ 181267 w 2732024"/>
                  <a:gd name="connsiteY16" fmla="*/ 1267634 h 1730535"/>
                  <a:gd name="connsiteX17" fmla="*/ 116876 w 2732024"/>
                  <a:gd name="connsiteY17" fmla="*/ 1464337 h 1730535"/>
                  <a:gd name="connsiteX18" fmla="*/ 38812 w 2732024"/>
                  <a:gd name="connsiteY18" fmla="*/ 1708232 h 1730535"/>
                  <a:gd name="connsiteX19" fmla="*/ 31755 w 2732024"/>
                  <a:gd name="connsiteY19" fmla="*/ 1724992 h 1730535"/>
                  <a:gd name="connsiteX20" fmla="*/ 0 w 2732024"/>
                  <a:gd name="connsiteY20" fmla="*/ 1713966 h 1730535"/>
                  <a:gd name="connsiteX0" fmla="*/ 0 w 2685693"/>
                  <a:gd name="connsiteY0" fmla="*/ 1713966 h 1730535"/>
                  <a:gd name="connsiteX1" fmla="*/ 348863 w 2685693"/>
                  <a:gd name="connsiteY1" fmla="*/ 743237 h 1730535"/>
                  <a:gd name="connsiteX2" fmla="*/ 534540 w 2685693"/>
                  <a:gd name="connsiteY2" fmla="*/ 382026 h 1730535"/>
                  <a:gd name="connsiteX3" fmla="*/ 830478 w 2685693"/>
                  <a:gd name="connsiteY3" fmla="*/ 82119 h 1730535"/>
                  <a:gd name="connsiteX4" fmla="*/ 1345613 w 2685693"/>
                  <a:gd name="connsiteY4" fmla="*/ 23019 h 1730535"/>
                  <a:gd name="connsiteX5" fmla="*/ 1654781 w 2685693"/>
                  <a:gd name="connsiteY5" fmla="*/ 120048 h 1730535"/>
                  <a:gd name="connsiteX6" fmla="*/ 2667998 w 2685693"/>
                  <a:gd name="connsiteY6" fmla="*/ 568707 h 1730535"/>
                  <a:gd name="connsiteX7" fmla="*/ 2652170 w 2685693"/>
                  <a:gd name="connsiteY7" fmla="*/ 591978 h 1730535"/>
                  <a:gd name="connsiteX8" fmla="*/ 1695357 w 2685693"/>
                  <a:gd name="connsiteY8" fmla="*/ 178706 h 1730535"/>
                  <a:gd name="connsiteX9" fmla="*/ 1326207 w 2685693"/>
                  <a:gd name="connsiteY9" fmla="*/ 54333 h 1730535"/>
                  <a:gd name="connsiteX10" fmla="*/ 926184 w 2685693"/>
                  <a:gd name="connsiteY10" fmla="*/ 70652 h 1730535"/>
                  <a:gd name="connsiteX11" fmla="*/ 776671 w 2685693"/>
                  <a:gd name="connsiteY11" fmla="*/ 154890 h 1730535"/>
                  <a:gd name="connsiteX12" fmla="*/ 651857 w 2685693"/>
                  <a:gd name="connsiteY12" fmla="*/ 278823 h 1730535"/>
                  <a:gd name="connsiteX13" fmla="*/ 512929 w 2685693"/>
                  <a:gd name="connsiteY13" fmla="*/ 484788 h 1730535"/>
                  <a:gd name="connsiteX14" fmla="*/ 370915 w 2685693"/>
                  <a:gd name="connsiteY14" fmla="*/ 772787 h 1730535"/>
                  <a:gd name="connsiteX15" fmla="*/ 292851 w 2685693"/>
                  <a:gd name="connsiteY15" fmla="*/ 962434 h 1730535"/>
                  <a:gd name="connsiteX16" fmla="*/ 181267 w 2685693"/>
                  <a:gd name="connsiteY16" fmla="*/ 1267634 h 1730535"/>
                  <a:gd name="connsiteX17" fmla="*/ 116876 w 2685693"/>
                  <a:gd name="connsiteY17" fmla="*/ 1464337 h 1730535"/>
                  <a:gd name="connsiteX18" fmla="*/ 38812 w 2685693"/>
                  <a:gd name="connsiteY18" fmla="*/ 1708232 h 1730535"/>
                  <a:gd name="connsiteX19" fmla="*/ 31755 w 2685693"/>
                  <a:gd name="connsiteY19" fmla="*/ 1724992 h 1730535"/>
                  <a:gd name="connsiteX20" fmla="*/ 0 w 2685693"/>
                  <a:gd name="connsiteY20" fmla="*/ 1713966 h 173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5693" h="1730535">
                    <a:moveTo>
                      <a:pt x="0" y="1713966"/>
                    </a:moveTo>
                    <a:cubicBezTo>
                      <a:pt x="106291" y="1386273"/>
                      <a:pt x="209053" y="1059022"/>
                      <a:pt x="348863" y="743237"/>
                    </a:cubicBezTo>
                    <a:cubicBezTo>
                      <a:pt x="403551" y="619746"/>
                      <a:pt x="456917" y="492727"/>
                      <a:pt x="534540" y="382026"/>
                    </a:cubicBezTo>
                    <a:cubicBezTo>
                      <a:pt x="615251" y="266473"/>
                      <a:pt x="707869" y="155331"/>
                      <a:pt x="830478" y="82119"/>
                    </a:cubicBezTo>
                    <a:cubicBezTo>
                      <a:pt x="984842" y="-9176"/>
                      <a:pt x="1174048" y="-17115"/>
                      <a:pt x="1345613" y="23019"/>
                    </a:cubicBezTo>
                    <a:cubicBezTo>
                      <a:pt x="1451021" y="47718"/>
                      <a:pt x="1434384" y="29100"/>
                      <a:pt x="1654781" y="120048"/>
                    </a:cubicBezTo>
                    <a:cubicBezTo>
                      <a:pt x="1875179" y="210996"/>
                      <a:pt x="2664028" y="561650"/>
                      <a:pt x="2667998" y="568707"/>
                    </a:cubicBezTo>
                    <a:cubicBezTo>
                      <a:pt x="2681670" y="576204"/>
                      <a:pt x="2706501" y="616262"/>
                      <a:pt x="2652170" y="591978"/>
                    </a:cubicBezTo>
                    <a:cubicBezTo>
                      <a:pt x="2492720" y="520709"/>
                      <a:pt x="2014295" y="316463"/>
                      <a:pt x="1695357" y="178706"/>
                    </a:cubicBezTo>
                    <a:cubicBezTo>
                      <a:pt x="1474363" y="89099"/>
                      <a:pt x="1454990" y="81237"/>
                      <a:pt x="1326207" y="54333"/>
                    </a:cubicBezTo>
                    <a:cubicBezTo>
                      <a:pt x="1193454" y="26548"/>
                      <a:pt x="1055408" y="25666"/>
                      <a:pt x="926184" y="70652"/>
                    </a:cubicBezTo>
                    <a:cubicBezTo>
                      <a:pt x="871936" y="89616"/>
                      <a:pt x="822098" y="118725"/>
                      <a:pt x="776671" y="154890"/>
                    </a:cubicBezTo>
                    <a:cubicBezTo>
                      <a:pt x="730362" y="191497"/>
                      <a:pt x="688904" y="232954"/>
                      <a:pt x="651857" y="278823"/>
                    </a:cubicBezTo>
                    <a:cubicBezTo>
                      <a:pt x="599814" y="343214"/>
                      <a:pt x="553505" y="412017"/>
                      <a:pt x="512929" y="484788"/>
                    </a:cubicBezTo>
                    <a:cubicBezTo>
                      <a:pt x="460446" y="578289"/>
                      <a:pt x="413254" y="674435"/>
                      <a:pt x="370915" y="772787"/>
                    </a:cubicBezTo>
                    <a:cubicBezTo>
                      <a:pt x="344011" y="835856"/>
                      <a:pt x="318431" y="898924"/>
                      <a:pt x="292851" y="962434"/>
                    </a:cubicBezTo>
                    <a:cubicBezTo>
                      <a:pt x="252716" y="1062991"/>
                      <a:pt x="217433" y="1165754"/>
                      <a:pt x="181267" y="1267634"/>
                    </a:cubicBezTo>
                    <a:cubicBezTo>
                      <a:pt x="158333" y="1332467"/>
                      <a:pt x="138046" y="1398623"/>
                      <a:pt x="116876" y="1464337"/>
                    </a:cubicBezTo>
                    <a:cubicBezTo>
                      <a:pt x="90854" y="1545489"/>
                      <a:pt x="63951" y="1626640"/>
                      <a:pt x="38812" y="1708232"/>
                    </a:cubicBezTo>
                    <a:cubicBezTo>
                      <a:pt x="37047" y="1713966"/>
                      <a:pt x="34842" y="1719700"/>
                      <a:pt x="31755" y="1724992"/>
                    </a:cubicBezTo>
                    <a:cubicBezTo>
                      <a:pt x="17201" y="1734695"/>
                      <a:pt x="9703" y="1732049"/>
                      <a:pt x="0" y="1713966"/>
                    </a:cubicBezTo>
                    <a:close/>
                  </a:path>
                </a:pathLst>
              </a:custGeom>
              <a:solidFill>
                <a:srgbClr val="030303"/>
              </a:solidFill>
              <a:ln w="4402"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8C39335-A945-4025-2AE6-7CA117B87D76}"/>
                  </a:ext>
                </a:extLst>
              </p:cNvPr>
              <p:cNvSpPr/>
              <p:nvPr/>
            </p:nvSpPr>
            <p:spPr>
              <a:xfrm>
                <a:off x="4909570" y="3106205"/>
                <a:ext cx="255492" cy="2487454"/>
              </a:xfrm>
              <a:custGeom>
                <a:avLst/>
                <a:gdLst>
                  <a:gd name="connsiteX0" fmla="*/ 173777 w 186137"/>
                  <a:gd name="connsiteY0" fmla="*/ 2629479 h 2638532"/>
                  <a:gd name="connsiteX1" fmla="*/ 8 w 186137"/>
                  <a:gd name="connsiteY1" fmla="*/ 0 h 2638532"/>
                  <a:gd name="connsiteX2" fmla="*/ 14121 w 186137"/>
                  <a:gd name="connsiteY2" fmla="*/ 1764 h 2638532"/>
                  <a:gd name="connsiteX3" fmla="*/ 186126 w 186137"/>
                  <a:gd name="connsiteY3" fmla="*/ 2629038 h 2638532"/>
                  <a:gd name="connsiteX4" fmla="*/ 173777 w 186137"/>
                  <a:gd name="connsiteY4" fmla="*/ 2629479 h 2638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37" h="2638532">
                    <a:moveTo>
                      <a:pt x="173777" y="2629479"/>
                    </a:moveTo>
                    <a:cubicBezTo>
                      <a:pt x="172454" y="2615366"/>
                      <a:pt x="-1316" y="11908"/>
                      <a:pt x="8" y="0"/>
                    </a:cubicBezTo>
                    <a:cubicBezTo>
                      <a:pt x="4859" y="1323"/>
                      <a:pt x="9270" y="441"/>
                      <a:pt x="14121" y="1764"/>
                    </a:cubicBezTo>
                    <a:cubicBezTo>
                      <a:pt x="12357" y="26903"/>
                      <a:pt x="186126" y="2618012"/>
                      <a:pt x="186126" y="2629038"/>
                    </a:cubicBezTo>
                    <a:cubicBezTo>
                      <a:pt x="186567" y="2640946"/>
                      <a:pt x="174218" y="2642270"/>
                      <a:pt x="173777" y="2629479"/>
                    </a:cubicBezTo>
                    <a:close/>
                  </a:path>
                </a:pathLst>
              </a:custGeom>
              <a:solidFill>
                <a:srgbClr val="8D8D8D"/>
              </a:solidFill>
              <a:ln w="4402"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867F3D55-9F9D-6590-0C8A-16B565B28726}"/>
                  </a:ext>
                </a:extLst>
              </p:cNvPr>
              <p:cNvSpPr/>
              <p:nvPr/>
            </p:nvSpPr>
            <p:spPr>
              <a:xfrm>
                <a:off x="1024137" y="3535246"/>
                <a:ext cx="253243" cy="105794"/>
              </a:xfrm>
              <a:custGeom>
                <a:avLst/>
                <a:gdLst>
                  <a:gd name="connsiteX0" fmla="*/ 195467 w 253243"/>
                  <a:gd name="connsiteY0" fmla="*/ 196 h 105794"/>
                  <a:gd name="connsiteX1" fmla="*/ 220606 w 253243"/>
                  <a:gd name="connsiteY1" fmla="*/ 196 h 105794"/>
                  <a:gd name="connsiteX2" fmla="*/ 253243 w 253243"/>
                  <a:gd name="connsiteY2" fmla="*/ 34156 h 105794"/>
                  <a:gd name="connsiteX3" fmla="*/ 252802 w 253243"/>
                  <a:gd name="connsiteY3" fmla="*/ 46946 h 105794"/>
                  <a:gd name="connsiteX4" fmla="*/ 210021 w 253243"/>
                  <a:gd name="connsiteY4" fmla="*/ 79583 h 105794"/>
                  <a:gd name="connsiteX5" fmla="*/ 76386 w 253243"/>
                  <a:gd name="connsiteY5" fmla="*/ 92373 h 105794"/>
                  <a:gd name="connsiteX6" fmla="*/ 29195 w 253243"/>
                  <a:gd name="connsiteY6" fmla="*/ 105163 h 105794"/>
                  <a:gd name="connsiteX7" fmla="*/ 527 w 253243"/>
                  <a:gd name="connsiteY7" fmla="*/ 75614 h 105794"/>
                  <a:gd name="connsiteX8" fmla="*/ 46837 w 253243"/>
                  <a:gd name="connsiteY8" fmla="*/ 24894 h 105794"/>
                  <a:gd name="connsiteX9" fmla="*/ 195467 w 253243"/>
                  <a:gd name="connsiteY9" fmla="*/ 196 h 10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243" h="105794">
                    <a:moveTo>
                      <a:pt x="195467" y="196"/>
                    </a:moveTo>
                    <a:cubicBezTo>
                      <a:pt x="207375" y="196"/>
                      <a:pt x="213991" y="-245"/>
                      <a:pt x="220606" y="196"/>
                    </a:cubicBezTo>
                    <a:cubicBezTo>
                      <a:pt x="240894" y="1519"/>
                      <a:pt x="252361" y="13868"/>
                      <a:pt x="253243" y="34156"/>
                    </a:cubicBezTo>
                    <a:cubicBezTo>
                      <a:pt x="253243" y="38566"/>
                      <a:pt x="253243" y="42536"/>
                      <a:pt x="252802" y="46946"/>
                    </a:cubicBezTo>
                    <a:cubicBezTo>
                      <a:pt x="249715" y="79583"/>
                      <a:pt x="240894" y="89727"/>
                      <a:pt x="210021" y="79583"/>
                    </a:cubicBezTo>
                    <a:cubicBezTo>
                      <a:pt x="162389" y="63706"/>
                      <a:pt x="119608" y="76496"/>
                      <a:pt x="76386" y="92373"/>
                    </a:cubicBezTo>
                    <a:cubicBezTo>
                      <a:pt x="60950" y="98107"/>
                      <a:pt x="45072" y="102517"/>
                      <a:pt x="29195" y="105163"/>
                    </a:cubicBezTo>
                    <a:cubicBezTo>
                      <a:pt x="8025" y="108692"/>
                      <a:pt x="-2560" y="97225"/>
                      <a:pt x="527" y="75614"/>
                    </a:cubicBezTo>
                    <a:cubicBezTo>
                      <a:pt x="4938" y="48710"/>
                      <a:pt x="22138" y="32833"/>
                      <a:pt x="46837" y="24894"/>
                    </a:cubicBezTo>
                    <a:cubicBezTo>
                      <a:pt x="97115" y="8576"/>
                      <a:pt x="148717" y="3724"/>
                      <a:pt x="195467" y="196"/>
                    </a:cubicBezTo>
                    <a:close/>
                  </a:path>
                </a:pathLst>
              </a:custGeom>
              <a:solidFill>
                <a:srgbClr val="DEB4B2"/>
              </a:solidFill>
              <a:ln w="4402"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47406D2-4C9D-5FEF-0FCA-A802078BE071}"/>
                  </a:ext>
                </a:extLst>
              </p:cNvPr>
              <p:cNvSpPr/>
              <p:nvPr/>
            </p:nvSpPr>
            <p:spPr>
              <a:xfrm>
                <a:off x="1197993" y="3561560"/>
                <a:ext cx="56894" cy="36706"/>
              </a:xfrm>
              <a:custGeom>
                <a:avLst/>
                <a:gdLst>
                  <a:gd name="connsiteX0" fmla="*/ 56894 w 56894"/>
                  <a:gd name="connsiteY0" fmla="*/ 8725 h 36706"/>
                  <a:gd name="connsiteX1" fmla="*/ 31755 w 56894"/>
                  <a:gd name="connsiteY1" fmla="*/ 5637 h 36706"/>
                  <a:gd name="connsiteX2" fmla="*/ 35724 w 56894"/>
                  <a:gd name="connsiteY2" fmla="*/ 32100 h 36706"/>
                  <a:gd name="connsiteX3" fmla="*/ 0 w 56894"/>
                  <a:gd name="connsiteY3" fmla="*/ 29454 h 36706"/>
                  <a:gd name="connsiteX4" fmla="*/ 18083 w 56894"/>
                  <a:gd name="connsiteY4" fmla="*/ 32100 h 36706"/>
                  <a:gd name="connsiteX5" fmla="*/ 19406 w 56894"/>
                  <a:gd name="connsiteY5" fmla="*/ 6961 h 36706"/>
                  <a:gd name="connsiteX6" fmla="*/ 56894 w 56894"/>
                  <a:gd name="connsiteY6" fmla="*/ 8725 h 3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94" h="36706">
                    <a:moveTo>
                      <a:pt x="56894" y="8725"/>
                    </a:moveTo>
                    <a:cubicBezTo>
                      <a:pt x="49838" y="5196"/>
                      <a:pt x="42340" y="3873"/>
                      <a:pt x="31755" y="5637"/>
                    </a:cubicBezTo>
                    <a:cubicBezTo>
                      <a:pt x="39253" y="14458"/>
                      <a:pt x="44545" y="25484"/>
                      <a:pt x="35724" y="32100"/>
                    </a:cubicBezTo>
                    <a:cubicBezTo>
                      <a:pt x="26462" y="39598"/>
                      <a:pt x="13672" y="37392"/>
                      <a:pt x="0" y="29454"/>
                    </a:cubicBezTo>
                    <a:cubicBezTo>
                      <a:pt x="8380" y="30777"/>
                      <a:pt x="13231" y="31218"/>
                      <a:pt x="18083" y="32100"/>
                    </a:cubicBezTo>
                    <a:cubicBezTo>
                      <a:pt x="26462" y="23720"/>
                      <a:pt x="3528" y="14899"/>
                      <a:pt x="19406" y="6961"/>
                    </a:cubicBezTo>
                    <a:cubicBezTo>
                      <a:pt x="32196" y="345"/>
                      <a:pt x="44986" y="-5389"/>
                      <a:pt x="56894" y="8725"/>
                    </a:cubicBezTo>
                    <a:close/>
                  </a:path>
                </a:pathLst>
              </a:custGeom>
              <a:solidFill>
                <a:srgbClr val="3F3536"/>
              </a:solidFill>
              <a:ln w="4402"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FB8D5679-6BA3-D4CB-7868-76163F03852D}"/>
                  </a:ext>
                </a:extLst>
              </p:cNvPr>
              <p:cNvSpPr/>
              <p:nvPr/>
            </p:nvSpPr>
            <p:spPr>
              <a:xfrm>
                <a:off x="1074502" y="3586255"/>
                <a:ext cx="44189" cy="27730"/>
              </a:xfrm>
              <a:custGeom>
                <a:avLst/>
                <a:gdLst>
                  <a:gd name="connsiteX0" fmla="*/ 441 w 44189"/>
                  <a:gd name="connsiteY0" fmla="*/ 6083 h 27730"/>
                  <a:gd name="connsiteX1" fmla="*/ 41458 w 44189"/>
                  <a:gd name="connsiteY1" fmla="*/ 4319 h 27730"/>
                  <a:gd name="connsiteX2" fmla="*/ 43222 w 44189"/>
                  <a:gd name="connsiteY2" fmla="*/ 6524 h 27730"/>
                  <a:gd name="connsiteX3" fmla="*/ 39694 w 44189"/>
                  <a:gd name="connsiteY3" fmla="*/ 26812 h 27730"/>
                  <a:gd name="connsiteX4" fmla="*/ 0 w 44189"/>
                  <a:gd name="connsiteY4" fmla="*/ 21519 h 27730"/>
                  <a:gd name="connsiteX5" fmla="*/ 22052 w 44189"/>
                  <a:gd name="connsiteY5" fmla="*/ 6083 h 27730"/>
                  <a:gd name="connsiteX6" fmla="*/ 441 w 44189"/>
                  <a:gd name="connsiteY6" fmla="*/ 6083 h 2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9" h="27730">
                    <a:moveTo>
                      <a:pt x="441" y="6083"/>
                    </a:moveTo>
                    <a:cubicBezTo>
                      <a:pt x="13672" y="-5384"/>
                      <a:pt x="27786" y="2555"/>
                      <a:pt x="41458" y="4319"/>
                    </a:cubicBezTo>
                    <a:cubicBezTo>
                      <a:pt x="42340" y="4319"/>
                      <a:pt x="45868" y="5201"/>
                      <a:pt x="43222" y="6524"/>
                    </a:cubicBezTo>
                    <a:cubicBezTo>
                      <a:pt x="31314" y="11816"/>
                      <a:pt x="52043" y="22401"/>
                      <a:pt x="39694" y="26812"/>
                    </a:cubicBezTo>
                    <a:cubicBezTo>
                      <a:pt x="33519" y="29017"/>
                      <a:pt x="14554" y="27253"/>
                      <a:pt x="0" y="21519"/>
                    </a:cubicBezTo>
                    <a:cubicBezTo>
                      <a:pt x="30432" y="27694"/>
                      <a:pt x="11908" y="14022"/>
                      <a:pt x="22052" y="6083"/>
                    </a:cubicBezTo>
                    <a:cubicBezTo>
                      <a:pt x="14554" y="2114"/>
                      <a:pt x="7498" y="5201"/>
                      <a:pt x="441" y="6083"/>
                    </a:cubicBezTo>
                    <a:close/>
                  </a:path>
                </a:pathLst>
              </a:custGeom>
              <a:solidFill>
                <a:srgbClr val="362F2D"/>
              </a:solidFill>
              <a:ln w="4402"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D143FA0-1B6C-47D4-BF7C-374D32C98610}"/>
                  </a:ext>
                </a:extLst>
              </p:cNvPr>
              <p:cNvSpPr/>
              <p:nvPr/>
            </p:nvSpPr>
            <p:spPr>
              <a:xfrm>
                <a:off x="1057301" y="3565365"/>
                <a:ext cx="69243" cy="13740"/>
              </a:xfrm>
              <a:custGeom>
                <a:avLst/>
                <a:gdLst>
                  <a:gd name="connsiteX0" fmla="*/ 0 w 69243"/>
                  <a:gd name="connsiteY0" fmla="*/ 12417 h 13740"/>
                  <a:gd name="connsiteX1" fmla="*/ 69243 w 69243"/>
                  <a:gd name="connsiteY1" fmla="*/ 13740 h 13740"/>
                  <a:gd name="connsiteX2" fmla="*/ 0 w 69243"/>
                  <a:gd name="connsiteY2" fmla="*/ 12417 h 13740"/>
                </a:gdLst>
                <a:ahLst/>
                <a:cxnLst>
                  <a:cxn ang="0">
                    <a:pos x="connsiteX0" y="connsiteY0"/>
                  </a:cxn>
                  <a:cxn ang="0">
                    <a:pos x="connsiteX1" y="connsiteY1"/>
                  </a:cxn>
                  <a:cxn ang="0">
                    <a:pos x="connsiteX2" y="connsiteY2"/>
                  </a:cxn>
                </a:cxnLst>
                <a:rect l="l" t="t" r="r" b="b"/>
                <a:pathLst>
                  <a:path w="69243" h="13740">
                    <a:moveTo>
                      <a:pt x="0" y="12417"/>
                    </a:moveTo>
                    <a:cubicBezTo>
                      <a:pt x="22493" y="-4783"/>
                      <a:pt x="44986" y="-3901"/>
                      <a:pt x="69243" y="13740"/>
                    </a:cubicBezTo>
                    <a:cubicBezTo>
                      <a:pt x="45868" y="5802"/>
                      <a:pt x="22934" y="68"/>
                      <a:pt x="0" y="12417"/>
                    </a:cubicBezTo>
                    <a:close/>
                  </a:path>
                </a:pathLst>
              </a:custGeom>
              <a:solidFill>
                <a:srgbClr val="5D3A38"/>
              </a:solidFill>
              <a:ln w="4402"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BFB6C4E6-3AF5-1636-EFA4-F1A5719F3DF4}"/>
                  </a:ext>
                </a:extLst>
              </p:cNvPr>
              <p:cNvSpPr/>
              <p:nvPr/>
            </p:nvSpPr>
            <p:spPr>
              <a:xfrm>
                <a:off x="1208137" y="3540800"/>
                <a:ext cx="39693" cy="13166"/>
              </a:xfrm>
              <a:custGeom>
                <a:avLst/>
                <a:gdLst>
                  <a:gd name="connsiteX0" fmla="*/ 39694 w 39693"/>
                  <a:gd name="connsiteY0" fmla="*/ 2140 h 13166"/>
                  <a:gd name="connsiteX1" fmla="*/ 0 w 39693"/>
                  <a:gd name="connsiteY1" fmla="*/ 13166 h 13166"/>
                  <a:gd name="connsiteX2" fmla="*/ 39694 w 39693"/>
                  <a:gd name="connsiteY2" fmla="*/ 2140 h 13166"/>
                </a:gdLst>
                <a:ahLst/>
                <a:cxnLst>
                  <a:cxn ang="0">
                    <a:pos x="connsiteX0" y="connsiteY0"/>
                  </a:cxn>
                  <a:cxn ang="0">
                    <a:pos x="connsiteX1" y="connsiteY1"/>
                  </a:cxn>
                  <a:cxn ang="0">
                    <a:pos x="connsiteX2" y="connsiteY2"/>
                  </a:cxn>
                </a:cxnLst>
                <a:rect l="l" t="t" r="r" b="b"/>
                <a:pathLst>
                  <a:path w="39693" h="13166">
                    <a:moveTo>
                      <a:pt x="39694" y="2140"/>
                    </a:moveTo>
                    <a:cubicBezTo>
                      <a:pt x="26462" y="5227"/>
                      <a:pt x="12349" y="5227"/>
                      <a:pt x="0" y="13166"/>
                    </a:cubicBezTo>
                    <a:cubicBezTo>
                      <a:pt x="10585" y="-1388"/>
                      <a:pt x="24698" y="-1829"/>
                      <a:pt x="39694" y="2140"/>
                    </a:cubicBezTo>
                    <a:close/>
                  </a:path>
                </a:pathLst>
              </a:custGeom>
              <a:solidFill>
                <a:srgbClr val="654343"/>
              </a:solidFill>
              <a:ln w="4402"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DC5373A-EC9E-E0AB-E1F3-9E8236FFF00A}"/>
                  </a:ext>
                </a:extLst>
              </p:cNvPr>
              <p:cNvSpPr/>
              <p:nvPr/>
            </p:nvSpPr>
            <p:spPr>
              <a:xfrm>
                <a:off x="5108548" y="5579443"/>
                <a:ext cx="349104" cy="693425"/>
              </a:xfrm>
              <a:custGeom>
                <a:avLst/>
                <a:gdLst>
                  <a:gd name="connsiteX0" fmla="*/ 347539 w 349104"/>
                  <a:gd name="connsiteY0" fmla="*/ 491318 h 693425"/>
                  <a:gd name="connsiteX1" fmla="*/ 329457 w 349104"/>
                  <a:gd name="connsiteY1" fmla="*/ 486026 h 693425"/>
                  <a:gd name="connsiteX2" fmla="*/ 284912 w 349104"/>
                  <a:gd name="connsiteY2" fmla="*/ 538510 h 693425"/>
                  <a:gd name="connsiteX3" fmla="*/ 293733 w 349104"/>
                  <a:gd name="connsiteY3" fmla="*/ 555269 h 693425"/>
                  <a:gd name="connsiteX4" fmla="*/ 305200 w 349104"/>
                  <a:gd name="connsiteY4" fmla="*/ 572029 h 693425"/>
                  <a:gd name="connsiteX5" fmla="*/ 254039 w 349104"/>
                  <a:gd name="connsiteY5" fmla="*/ 637744 h 693425"/>
                  <a:gd name="connsiteX6" fmla="*/ 188324 w 349104"/>
                  <a:gd name="connsiteY6" fmla="*/ 654062 h 693425"/>
                  <a:gd name="connsiteX7" fmla="*/ 68361 w 349104"/>
                  <a:gd name="connsiteY7" fmla="*/ 518663 h 693425"/>
                  <a:gd name="connsiteX8" fmla="*/ 67920 w 349104"/>
                  <a:gd name="connsiteY8" fmla="*/ 202437 h 693425"/>
                  <a:gd name="connsiteX9" fmla="*/ 59982 w 349104"/>
                  <a:gd name="connsiteY9" fmla="*/ 193617 h 693425"/>
                  <a:gd name="connsiteX10" fmla="*/ 59982 w 349104"/>
                  <a:gd name="connsiteY10" fmla="*/ 96588 h 693425"/>
                  <a:gd name="connsiteX11" fmla="*/ 97911 w 349104"/>
                  <a:gd name="connsiteY11" fmla="*/ 48956 h 693425"/>
                  <a:gd name="connsiteX12" fmla="*/ 48956 w 349104"/>
                  <a:gd name="connsiteY12" fmla="*/ 0 h 693425"/>
                  <a:gd name="connsiteX13" fmla="*/ 0 w 349104"/>
                  <a:gd name="connsiteY13" fmla="*/ 48956 h 693425"/>
                  <a:gd name="connsiteX14" fmla="*/ 37930 w 349104"/>
                  <a:gd name="connsiteY14" fmla="*/ 96588 h 693425"/>
                  <a:gd name="connsiteX15" fmla="*/ 37930 w 349104"/>
                  <a:gd name="connsiteY15" fmla="*/ 193617 h 693425"/>
                  <a:gd name="connsiteX16" fmla="*/ 29991 w 349104"/>
                  <a:gd name="connsiteY16" fmla="*/ 202437 h 693425"/>
                  <a:gd name="connsiteX17" fmla="*/ 31314 w 349104"/>
                  <a:gd name="connsiteY17" fmla="*/ 536746 h 693425"/>
                  <a:gd name="connsiteX18" fmla="*/ 111142 w 349104"/>
                  <a:gd name="connsiteY18" fmla="*/ 669940 h 693425"/>
                  <a:gd name="connsiteX19" fmla="*/ 277855 w 349104"/>
                  <a:gd name="connsiteY19" fmla="*/ 667293 h 693425"/>
                  <a:gd name="connsiteX20" fmla="*/ 320636 w 349104"/>
                  <a:gd name="connsiteY20" fmla="*/ 626277 h 693425"/>
                  <a:gd name="connsiteX21" fmla="*/ 347539 w 349104"/>
                  <a:gd name="connsiteY21" fmla="*/ 491318 h 693425"/>
                  <a:gd name="connsiteX22" fmla="*/ 25580 w 349104"/>
                  <a:gd name="connsiteY22" fmla="*/ 49838 h 693425"/>
                  <a:gd name="connsiteX23" fmla="*/ 49397 w 349104"/>
                  <a:gd name="connsiteY23" fmla="*/ 26021 h 693425"/>
                  <a:gd name="connsiteX24" fmla="*/ 73213 w 349104"/>
                  <a:gd name="connsiteY24" fmla="*/ 49838 h 693425"/>
                  <a:gd name="connsiteX25" fmla="*/ 49397 w 349104"/>
                  <a:gd name="connsiteY25" fmla="*/ 73654 h 693425"/>
                  <a:gd name="connsiteX26" fmla="*/ 25580 w 349104"/>
                  <a:gd name="connsiteY26" fmla="*/ 49838 h 69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9104" h="693425">
                    <a:moveTo>
                      <a:pt x="347539" y="491318"/>
                    </a:moveTo>
                    <a:cubicBezTo>
                      <a:pt x="346657" y="478087"/>
                      <a:pt x="338719" y="475882"/>
                      <a:pt x="329457" y="486026"/>
                    </a:cubicBezTo>
                    <a:cubicBezTo>
                      <a:pt x="313579" y="502785"/>
                      <a:pt x="298584" y="520427"/>
                      <a:pt x="284912" y="538510"/>
                    </a:cubicBezTo>
                    <a:cubicBezTo>
                      <a:pt x="276091" y="550418"/>
                      <a:pt x="279178" y="555710"/>
                      <a:pt x="293733" y="555269"/>
                    </a:cubicBezTo>
                    <a:cubicBezTo>
                      <a:pt x="307846" y="554828"/>
                      <a:pt x="309169" y="561444"/>
                      <a:pt x="305200" y="572029"/>
                    </a:cubicBezTo>
                    <a:cubicBezTo>
                      <a:pt x="295938" y="599814"/>
                      <a:pt x="280060" y="622748"/>
                      <a:pt x="254039" y="637744"/>
                    </a:cubicBezTo>
                    <a:cubicBezTo>
                      <a:pt x="233310" y="648329"/>
                      <a:pt x="212140" y="655826"/>
                      <a:pt x="188324" y="654062"/>
                    </a:cubicBezTo>
                    <a:cubicBezTo>
                      <a:pt x="116876" y="648770"/>
                      <a:pt x="66156" y="593199"/>
                      <a:pt x="68361" y="518663"/>
                    </a:cubicBezTo>
                    <a:cubicBezTo>
                      <a:pt x="69243" y="489995"/>
                      <a:pt x="67920" y="202437"/>
                      <a:pt x="67920" y="202437"/>
                    </a:cubicBezTo>
                    <a:cubicBezTo>
                      <a:pt x="67920" y="198027"/>
                      <a:pt x="64392" y="194058"/>
                      <a:pt x="59982" y="193617"/>
                    </a:cubicBezTo>
                    <a:lnTo>
                      <a:pt x="59982" y="96588"/>
                    </a:lnTo>
                    <a:cubicBezTo>
                      <a:pt x="81592" y="91736"/>
                      <a:pt x="97911" y="72331"/>
                      <a:pt x="97911" y="48956"/>
                    </a:cubicBezTo>
                    <a:cubicBezTo>
                      <a:pt x="97911" y="22052"/>
                      <a:pt x="75859" y="0"/>
                      <a:pt x="48956" y="0"/>
                    </a:cubicBezTo>
                    <a:cubicBezTo>
                      <a:pt x="22052" y="0"/>
                      <a:pt x="0" y="22052"/>
                      <a:pt x="0" y="48956"/>
                    </a:cubicBezTo>
                    <a:cubicBezTo>
                      <a:pt x="0" y="71890"/>
                      <a:pt x="16319" y="91295"/>
                      <a:pt x="37930" y="96588"/>
                    </a:cubicBezTo>
                    <a:lnTo>
                      <a:pt x="37930" y="193617"/>
                    </a:lnTo>
                    <a:cubicBezTo>
                      <a:pt x="33519" y="194058"/>
                      <a:pt x="29991" y="197586"/>
                      <a:pt x="29991" y="202437"/>
                    </a:cubicBezTo>
                    <a:cubicBezTo>
                      <a:pt x="29991" y="202437"/>
                      <a:pt x="31314" y="509401"/>
                      <a:pt x="31314" y="536746"/>
                    </a:cubicBezTo>
                    <a:cubicBezTo>
                      <a:pt x="31755" y="595845"/>
                      <a:pt x="58217" y="641713"/>
                      <a:pt x="111142" y="669940"/>
                    </a:cubicBezTo>
                    <a:cubicBezTo>
                      <a:pt x="166713" y="699930"/>
                      <a:pt x="222725" y="703458"/>
                      <a:pt x="277855" y="667293"/>
                    </a:cubicBezTo>
                    <a:cubicBezTo>
                      <a:pt x="294615" y="655826"/>
                      <a:pt x="308728" y="643036"/>
                      <a:pt x="320636" y="626277"/>
                    </a:cubicBezTo>
                    <a:cubicBezTo>
                      <a:pt x="351068" y="585701"/>
                      <a:pt x="351068" y="538951"/>
                      <a:pt x="347539" y="491318"/>
                    </a:cubicBezTo>
                    <a:close/>
                    <a:moveTo>
                      <a:pt x="25580" y="49838"/>
                    </a:moveTo>
                    <a:cubicBezTo>
                      <a:pt x="25580" y="36607"/>
                      <a:pt x="36165" y="26021"/>
                      <a:pt x="49397" y="26021"/>
                    </a:cubicBezTo>
                    <a:cubicBezTo>
                      <a:pt x="62628" y="26021"/>
                      <a:pt x="73213" y="36607"/>
                      <a:pt x="73213" y="49838"/>
                    </a:cubicBezTo>
                    <a:cubicBezTo>
                      <a:pt x="73213" y="63069"/>
                      <a:pt x="62628" y="73654"/>
                      <a:pt x="49397" y="73654"/>
                    </a:cubicBezTo>
                    <a:cubicBezTo>
                      <a:pt x="36165" y="73654"/>
                      <a:pt x="25580" y="63069"/>
                      <a:pt x="25580" y="49838"/>
                    </a:cubicBezTo>
                    <a:close/>
                  </a:path>
                </a:pathLst>
              </a:custGeom>
              <a:solidFill>
                <a:srgbClr val="010101"/>
              </a:solidFill>
              <a:ln w="4402" cap="flat">
                <a:noFill/>
                <a:prstDash val="solid"/>
                <a:miter/>
              </a:ln>
            </p:spPr>
            <p:txBody>
              <a:bodyPr rtlCol="0" anchor="ctr"/>
              <a:lstStyle/>
              <a:p>
                <a:endParaRPr lang="en-US" dirty="0"/>
              </a:p>
            </p:txBody>
          </p:sp>
        </p:grpSp>
        <p:sp>
          <p:nvSpPr>
            <p:cNvPr id="51" name="&quot;Not Allowed&quot; Symbol 50">
              <a:extLst>
                <a:ext uri="{FF2B5EF4-FFF2-40B4-BE49-F238E27FC236}">
                  <a16:creationId xmlns:a16="http://schemas.microsoft.com/office/drawing/2014/main" id="{F9326524-7D17-E982-FE83-2329D60EA0D8}"/>
                </a:ext>
              </a:extLst>
            </p:cNvPr>
            <p:cNvSpPr/>
            <p:nvPr/>
          </p:nvSpPr>
          <p:spPr>
            <a:xfrm>
              <a:off x="461598" y="1606416"/>
              <a:ext cx="598062" cy="598062"/>
            </a:xfrm>
            <a:prstGeom prst="noSmoking">
              <a:avLst>
                <a:gd name="adj" fmla="val 68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04" name="TextBox 703">
            <a:extLst>
              <a:ext uri="{FF2B5EF4-FFF2-40B4-BE49-F238E27FC236}">
                <a16:creationId xmlns:a16="http://schemas.microsoft.com/office/drawing/2014/main" id="{63A18FF1-0AA0-80D0-E769-8FB93A134059}"/>
              </a:ext>
            </a:extLst>
          </p:cNvPr>
          <p:cNvSpPr txBox="1"/>
          <p:nvPr/>
        </p:nvSpPr>
        <p:spPr>
          <a:xfrm>
            <a:off x="1221195" y="4316172"/>
            <a:ext cx="1937509" cy="369332"/>
          </a:xfrm>
          <a:prstGeom prst="rect">
            <a:avLst/>
          </a:prstGeom>
          <a:noFill/>
        </p:spPr>
        <p:txBody>
          <a:bodyPr wrap="square" rtlCol="0">
            <a:spAutoFit/>
          </a:bodyPr>
          <a:lstStyle/>
          <a:p>
            <a:r>
              <a:rPr lang="en-US" b="1" dirty="0"/>
              <a:t>Foreign states</a:t>
            </a:r>
            <a:endParaRPr lang="en-ZA" b="1" dirty="0"/>
          </a:p>
        </p:txBody>
      </p:sp>
      <p:sp>
        <p:nvSpPr>
          <p:cNvPr id="705" name="TextBox 704">
            <a:extLst>
              <a:ext uri="{FF2B5EF4-FFF2-40B4-BE49-F238E27FC236}">
                <a16:creationId xmlns:a16="http://schemas.microsoft.com/office/drawing/2014/main" id="{D3348023-A524-95F5-59A7-E574CEE807A2}"/>
              </a:ext>
            </a:extLst>
          </p:cNvPr>
          <p:cNvSpPr txBox="1"/>
          <p:nvPr/>
        </p:nvSpPr>
        <p:spPr>
          <a:xfrm>
            <a:off x="1221195" y="5178130"/>
            <a:ext cx="2199250" cy="369332"/>
          </a:xfrm>
          <a:prstGeom prst="rect">
            <a:avLst/>
          </a:prstGeom>
          <a:noFill/>
        </p:spPr>
        <p:txBody>
          <a:bodyPr wrap="square" rtlCol="0">
            <a:spAutoFit/>
          </a:bodyPr>
          <a:lstStyle/>
          <a:p>
            <a:r>
              <a:rPr lang="en-US" b="1" dirty="0"/>
              <a:t>Extremist Groups</a:t>
            </a:r>
            <a:endParaRPr lang="en-ZA" b="1" dirty="0"/>
          </a:p>
        </p:txBody>
      </p:sp>
      <p:sp>
        <p:nvSpPr>
          <p:cNvPr id="706" name="TextBox 705">
            <a:extLst>
              <a:ext uri="{FF2B5EF4-FFF2-40B4-BE49-F238E27FC236}">
                <a16:creationId xmlns:a16="http://schemas.microsoft.com/office/drawing/2014/main" id="{3CB8839D-76C6-9769-387D-70F4D5C6F896}"/>
              </a:ext>
            </a:extLst>
          </p:cNvPr>
          <p:cNvSpPr txBox="1"/>
          <p:nvPr/>
        </p:nvSpPr>
        <p:spPr>
          <a:xfrm>
            <a:off x="1494673" y="6110129"/>
            <a:ext cx="1463040" cy="369332"/>
          </a:xfrm>
          <a:prstGeom prst="rect">
            <a:avLst/>
          </a:prstGeom>
          <a:noFill/>
        </p:spPr>
        <p:txBody>
          <a:bodyPr wrap="square" rtlCol="0">
            <a:spAutoFit/>
          </a:bodyPr>
          <a:lstStyle/>
          <a:p>
            <a:r>
              <a:rPr lang="en-US" b="1" dirty="0"/>
              <a:t>Scammers</a:t>
            </a:r>
            <a:endParaRPr lang="en-ZA" b="1" dirty="0"/>
          </a:p>
        </p:txBody>
      </p:sp>
      <p:sp>
        <p:nvSpPr>
          <p:cNvPr id="707" name="TextBox 706">
            <a:extLst>
              <a:ext uri="{FF2B5EF4-FFF2-40B4-BE49-F238E27FC236}">
                <a16:creationId xmlns:a16="http://schemas.microsoft.com/office/drawing/2014/main" id="{14465C6F-B600-4E74-B8BF-05B399CFF5B4}"/>
              </a:ext>
            </a:extLst>
          </p:cNvPr>
          <p:cNvSpPr txBox="1"/>
          <p:nvPr/>
        </p:nvSpPr>
        <p:spPr>
          <a:xfrm>
            <a:off x="203344" y="3603010"/>
            <a:ext cx="3113649" cy="338554"/>
          </a:xfrm>
          <a:prstGeom prst="rect">
            <a:avLst/>
          </a:prstGeom>
          <a:noFill/>
        </p:spPr>
        <p:txBody>
          <a:bodyPr wrap="square" rtlCol="0">
            <a:spAutoFit/>
          </a:bodyPr>
          <a:lstStyle/>
          <a:p>
            <a:r>
              <a:rPr lang="en-US" sz="1600" b="1" dirty="0"/>
              <a:t>Who spreads Disinformation</a:t>
            </a:r>
            <a:endParaRPr lang="en-ZA" sz="1600" b="1" dirty="0"/>
          </a:p>
        </p:txBody>
      </p:sp>
    </p:spTree>
    <p:extLst>
      <p:ext uri="{BB962C8B-B14F-4D97-AF65-F5344CB8AC3E}">
        <p14:creationId xmlns:p14="http://schemas.microsoft.com/office/powerpoint/2010/main" val="1441458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7C76-2E74-4345-B601-F00A1BACFCE9}"/>
              </a:ext>
            </a:extLst>
          </p:cNvPr>
          <p:cNvSpPr>
            <a:spLocks noGrp="1"/>
          </p:cNvSpPr>
          <p:nvPr>
            <p:ph type="title"/>
          </p:nvPr>
        </p:nvSpPr>
        <p:spPr>
          <a:xfrm>
            <a:off x="758511" y="75166"/>
            <a:ext cx="10392480" cy="439200"/>
          </a:xfrm>
        </p:spPr>
        <p:txBody>
          <a:bodyPr/>
          <a:lstStyle/>
          <a:p>
            <a:pPr algn="ctr"/>
            <a:r>
              <a:rPr lang="en-US" dirty="0">
                <a:latin typeface="+mn-lt"/>
              </a:rPr>
              <a:t>Disinformation Vs Cybersecurity </a:t>
            </a:r>
            <a:endParaRPr lang="en-IN" dirty="0">
              <a:latin typeface="+mn-lt"/>
            </a:endParaRPr>
          </a:p>
        </p:txBody>
      </p:sp>
      <p:grpSp>
        <p:nvGrpSpPr>
          <p:cNvPr id="22" name="Group 21">
            <a:extLst>
              <a:ext uri="{FF2B5EF4-FFF2-40B4-BE49-F238E27FC236}">
                <a16:creationId xmlns:a16="http://schemas.microsoft.com/office/drawing/2014/main" id="{6D4FBE21-87E3-A27A-F592-EB1EA1C4F797}"/>
              </a:ext>
            </a:extLst>
          </p:cNvPr>
          <p:cNvGrpSpPr>
            <a:grpSpLocks noChangeAspect="1"/>
          </p:cNvGrpSpPr>
          <p:nvPr/>
        </p:nvGrpSpPr>
        <p:grpSpPr>
          <a:xfrm>
            <a:off x="203758" y="786342"/>
            <a:ext cx="11416156" cy="5731984"/>
            <a:chOff x="181300" y="959560"/>
            <a:chExt cx="8781401" cy="4847775"/>
          </a:xfrm>
        </p:grpSpPr>
        <p:sp>
          <p:nvSpPr>
            <p:cNvPr id="100" name="TextBox 99">
              <a:extLst>
                <a:ext uri="{FF2B5EF4-FFF2-40B4-BE49-F238E27FC236}">
                  <a16:creationId xmlns:a16="http://schemas.microsoft.com/office/drawing/2014/main" id="{2B8B8CDA-814E-F93E-6063-34FA47FDE6FD}"/>
                </a:ext>
              </a:extLst>
            </p:cNvPr>
            <p:cNvSpPr txBox="1"/>
            <p:nvPr/>
          </p:nvSpPr>
          <p:spPr>
            <a:xfrm flipH="1">
              <a:off x="5826438" y="1141770"/>
              <a:ext cx="2270841" cy="624719"/>
            </a:xfrm>
            <a:prstGeom prst="rect">
              <a:avLst/>
            </a:prstGeom>
            <a:noFill/>
          </p:spPr>
          <p:txBody>
            <a:bodyPr wrap="square" anchor="ctr">
              <a:spAutoFit/>
            </a:bodyPr>
            <a:lstStyle/>
            <a:p>
              <a:r>
                <a:rPr lang="en-US" sz="1400" b="1" i="1" dirty="0"/>
                <a:t>Disinformation</a:t>
              </a:r>
              <a:r>
                <a:rPr lang="en-US" sz="1400" i="1" dirty="0"/>
                <a:t> is an attack and compromise of our cognitive being.</a:t>
              </a:r>
            </a:p>
          </p:txBody>
        </p:sp>
        <p:sp>
          <p:nvSpPr>
            <p:cNvPr id="101" name="Rectangle: Rounded Corners 100">
              <a:extLst>
                <a:ext uri="{FF2B5EF4-FFF2-40B4-BE49-F238E27FC236}">
                  <a16:creationId xmlns:a16="http://schemas.microsoft.com/office/drawing/2014/main" id="{F03B6876-9D67-527F-CDCD-5024A325FC18}"/>
                </a:ext>
              </a:extLst>
            </p:cNvPr>
            <p:cNvSpPr/>
            <p:nvPr/>
          </p:nvSpPr>
          <p:spPr bwMode="auto">
            <a:xfrm rot="5400000" flipH="1">
              <a:off x="5491143" y="1431270"/>
              <a:ext cx="640080" cy="45719"/>
            </a:xfrm>
            <a:prstGeom prst="roundRect">
              <a:avLst>
                <a:gd name="adj" fmla="val 50000"/>
              </a:avLst>
            </a:prstGeom>
            <a:solidFill>
              <a:schemeClr val="accent3">
                <a:lumMod val="75000"/>
              </a:schemeClr>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97" name="TextBox 96">
              <a:extLst>
                <a:ext uri="{FF2B5EF4-FFF2-40B4-BE49-F238E27FC236}">
                  <a16:creationId xmlns:a16="http://schemas.microsoft.com/office/drawing/2014/main" id="{836129FB-2DE9-44BA-69F7-72278DD94C8E}"/>
                </a:ext>
              </a:extLst>
            </p:cNvPr>
            <p:cNvSpPr txBox="1"/>
            <p:nvPr/>
          </p:nvSpPr>
          <p:spPr>
            <a:xfrm flipH="1">
              <a:off x="6691860" y="1911723"/>
              <a:ext cx="2270841" cy="1717975"/>
            </a:xfrm>
            <a:prstGeom prst="rect">
              <a:avLst/>
            </a:prstGeom>
            <a:noFill/>
          </p:spPr>
          <p:txBody>
            <a:bodyPr wrap="square" anchor="ctr">
              <a:spAutoFit/>
            </a:bodyPr>
            <a:lstStyle/>
            <a:p>
              <a:pPr algn="just"/>
              <a:r>
                <a:rPr lang="en-US" sz="1400" b="1" i="1" dirty="0"/>
                <a:t>Nation-state actors </a:t>
              </a:r>
              <a:r>
                <a:rPr lang="en-US" sz="1400" i="1" dirty="0"/>
                <a:t>with geopolitical aspirations, ideological believers, violent extremists, and economically motivated enterprises manipulate information to create social discord, increase polarization, and in some cases, influence the election outcome.</a:t>
              </a:r>
            </a:p>
          </p:txBody>
        </p:sp>
        <p:sp>
          <p:nvSpPr>
            <p:cNvPr id="98" name="Rectangle: Rounded Corners 97">
              <a:extLst>
                <a:ext uri="{FF2B5EF4-FFF2-40B4-BE49-F238E27FC236}">
                  <a16:creationId xmlns:a16="http://schemas.microsoft.com/office/drawing/2014/main" id="{D308270E-BF5E-338E-1E4E-90CF39F1CA96}"/>
                </a:ext>
              </a:extLst>
            </p:cNvPr>
            <p:cNvSpPr/>
            <p:nvPr/>
          </p:nvSpPr>
          <p:spPr bwMode="auto">
            <a:xfrm rot="5400000" flipH="1">
              <a:off x="6347715" y="2747851"/>
              <a:ext cx="640080" cy="45719"/>
            </a:xfrm>
            <a:prstGeom prst="roundRect">
              <a:avLst>
                <a:gd name="adj" fmla="val 50000"/>
              </a:avLst>
            </a:prstGeom>
            <a:solidFill>
              <a:schemeClr val="accent3">
                <a:lumMod val="75000"/>
              </a:schemeClr>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94" name="TextBox 93">
              <a:extLst>
                <a:ext uri="{FF2B5EF4-FFF2-40B4-BE49-F238E27FC236}">
                  <a16:creationId xmlns:a16="http://schemas.microsoft.com/office/drawing/2014/main" id="{620D5B48-3C96-6429-6582-572461A35221}"/>
                </a:ext>
              </a:extLst>
            </p:cNvPr>
            <p:cNvSpPr txBox="1"/>
            <p:nvPr/>
          </p:nvSpPr>
          <p:spPr>
            <a:xfrm flipH="1">
              <a:off x="6691860" y="3774931"/>
              <a:ext cx="2270841" cy="624719"/>
            </a:xfrm>
            <a:prstGeom prst="rect">
              <a:avLst/>
            </a:prstGeom>
            <a:noFill/>
          </p:spPr>
          <p:txBody>
            <a:bodyPr wrap="square" anchor="ctr">
              <a:spAutoFit/>
            </a:bodyPr>
            <a:lstStyle/>
            <a:p>
              <a:r>
                <a:rPr lang="en-US" sz="1400" i="1" dirty="0"/>
                <a:t>disinformation exploits our inherent </a:t>
              </a:r>
              <a:r>
                <a:rPr lang="en-US" sz="1400" b="1" i="1" dirty="0"/>
                <a:t>cognitive biases </a:t>
              </a:r>
              <a:r>
                <a:rPr lang="en-US" sz="1400" i="1" dirty="0"/>
                <a:t>and </a:t>
              </a:r>
              <a:r>
                <a:rPr lang="en-US" sz="1400" b="1" i="1" dirty="0"/>
                <a:t>logical fallacies</a:t>
              </a:r>
            </a:p>
          </p:txBody>
        </p:sp>
        <p:sp>
          <p:nvSpPr>
            <p:cNvPr id="95" name="Rectangle: Rounded Corners 94">
              <a:extLst>
                <a:ext uri="{FF2B5EF4-FFF2-40B4-BE49-F238E27FC236}">
                  <a16:creationId xmlns:a16="http://schemas.microsoft.com/office/drawing/2014/main" id="{7C94C1EF-F0D2-3060-53DC-C9AB1596E39D}"/>
                </a:ext>
              </a:extLst>
            </p:cNvPr>
            <p:cNvSpPr/>
            <p:nvPr/>
          </p:nvSpPr>
          <p:spPr bwMode="auto">
            <a:xfrm rot="5400000" flipH="1">
              <a:off x="6347715" y="4064432"/>
              <a:ext cx="640080" cy="45719"/>
            </a:xfrm>
            <a:prstGeom prst="roundRect">
              <a:avLst>
                <a:gd name="adj" fmla="val 50000"/>
              </a:avLst>
            </a:prstGeom>
            <a:solidFill>
              <a:schemeClr val="accent3">
                <a:lumMod val="75000"/>
              </a:schemeClr>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91" name="TextBox 90">
              <a:extLst>
                <a:ext uri="{FF2B5EF4-FFF2-40B4-BE49-F238E27FC236}">
                  <a16:creationId xmlns:a16="http://schemas.microsoft.com/office/drawing/2014/main" id="{39DC2A32-9E65-608D-4EDB-FBDF0D5B8929}"/>
                </a:ext>
              </a:extLst>
            </p:cNvPr>
            <p:cNvSpPr txBox="1"/>
            <p:nvPr/>
          </p:nvSpPr>
          <p:spPr>
            <a:xfrm flipH="1">
              <a:off x="5819294" y="5000407"/>
              <a:ext cx="2480447" cy="806928"/>
            </a:xfrm>
            <a:prstGeom prst="rect">
              <a:avLst/>
            </a:prstGeom>
            <a:noFill/>
          </p:spPr>
          <p:txBody>
            <a:bodyPr wrap="square" anchor="ctr">
              <a:spAutoFit/>
            </a:bodyPr>
            <a:lstStyle/>
            <a:p>
              <a:pPr algn="just"/>
              <a:r>
                <a:rPr lang="en-US" sz="1400" i="1" dirty="0"/>
                <a:t>Disinformation attacks use </a:t>
              </a:r>
              <a:r>
                <a:rPr lang="en-US" sz="1400" b="1" i="1" dirty="0"/>
                <a:t>manipulated, mis-contextualized, misappropriated information, deepfakes, cheapfakes, etc.</a:t>
              </a:r>
              <a:endParaRPr lang="en-US" sz="1400" i="1" dirty="0"/>
            </a:p>
          </p:txBody>
        </p:sp>
        <p:sp>
          <p:nvSpPr>
            <p:cNvPr id="92" name="Rectangle: Rounded Corners 91">
              <a:extLst>
                <a:ext uri="{FF2B5EF4-FFF2-40B4-BE49-F238E27FC236}">
                  <a16:creationId xmlns:a16="http://schemas.microsoft.com/office/drawing/2014/main" id="{B867034B-64F7-2FDA-44EB-561CD0BC82A9}"/>
                </a:ext>
              </a:extLst>
            </p:cNvPr>
            <p:cNvSpPr/>
            <p:nvPr/>
          </p:nvSpPr>
          <p:spPr bwMode="auto">
            <a:xfrm rot="5400000" flipH="1">
              <a:off x="5484000" y="5381012"/>
              <a:ext cx="640080" cy="45719"/>
            </a:xfrm>
            <a:prstGeom prst="roundRect">
              <a:avLst>
                <a:gd name="adj" fmla="val 50000"/>
              </a:avLst>
            </a:prstGeom>
            <a:solidFill>
              <a:schemeClr val="accent3">
                <a:lumMod val="75000"/>
              </a:schemeClr>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12" name="TextBox 11">
              <a:extLst>
                <a:ext uri="{FF2B5EF4-FFF2-40B4-BE49-F238E27FC236}">
                  <a16:creationId xmlns:a16="http://schemas.microsoft.com/office/drawing/2014/main" id="{6ABB3537-2908-4229-35DC-81A489D103DB}"/>
                </a:ext>
              </a:extLst>
            </p:cNvPr>
            <p:cNvSpPr txBox="1"/>
            <p:nvPr/>
          </p:nvSpPr>
          <p:spPr>
            <a:xfrm>
              <a:off x="2827514" y="4016082"/>
              <a:ext cx="1466400" cy="312359"/>
            </a:xfrm>
            <a:prstGeom prst="rect">
              <a:avLst/>
            </a:prstGeom>
            <a:noFill/>
          </p:spPr>
          <p:txBody>
            <a:bodyPr wrap="square" rtlCol="0">
              <a:spAutoFit/>
            </a:bodyPr>
            <a:lstStyle/>
            <a:p>
              <a:pPr algn="ctr"/>
              <a:r>
                <a:rPr lang="en-US" b="1" dirty="0">
                  <a:cs typeface="Arial" pitchFamily="34" charset="0"/>
                </a:rPr>
                <a:t>cybersecurity</a:t>
              </a:r>
            </a:p>
          </p:txBody>
        </p:sp>
        <p:sp>
          <p:nvSpPr>
            <p:cNvPr id="15" name="TextBox 14">
              <a:extLst>
                <a:ext uri="{FF2B5EF4-FFF2-40B4-BE49-F238E27FC236}">
                  <a16:creationId xmlns:a16="http://schemas.microsoft.com/office/drawing/2014/main" id="{C11F6EC3-7F18-7BC9-F960-6610F4F6DCCD}"/>
                </a:ext>
              </a:extLst>
            </p:cNvPr>
            <p:cNvSpPr txBox="1"/>
            <p:nvPr/>
          </p:nvSpPr>
          <p:spPr>
            <a:xfrm>
              <a:off x="5046174" y="4016082"/>
              <a:ext cx="1539289" cy="312359"/>
            </a:xfrm>
            <a:prstGeom prst="rect">
              <a:avLst/>
            </a:prstGeom>
            <a:noFill/>
          </p:spPr>
          <p:txBody>
            <a:bodyPr wrap="square" rtlCol="0">
              <a:spAutoFit/>
            </a:bodyPr>
            <a:lstStyle/>
            <a:p>
              <a:pPr algn="ctr"/>
              <a:r>
                <a:rPr lang="en-US" b="1" dirty="0">
                  <a:cs typeface="Arial" pitchFamily="34" charset="0"/>
                </a:rPr>
                <a:t>Disinformation</a:t>
              </a:r>
            </a:p>
          </p:txBody>
        </p:sp>
        <p:sp>
          <p:nvSpPr>
            <p:cNvPr id="43" name="Oval 42">
              <a:extLst>
                <a:ext uri="{FF2B5EF4-FFF2-40B4-BE49-F238E27FC236}">
                  <a16:creationId xmlns:a16="http://schemas.microsoft.com/office/drawing/2014/main" id="{412A90EC-4CFA-D4D1-A432-30BBD43F6C03}"/>
                </a:ext>
              </a:extLst>
            </p:cNvPr>
            <p:cNvSpPr/>
            <p:nvPr/>
          </p:nvSpPr>
          <p:spPr bwMode="auto">
            <a:xfrm>
              <a:off x="2690858" y="2472586"/>
              <a:ext cx="1543625" cy="1543624"/>
            </a:xfrm>
            <a:prstGeom prst="ellipse">
              <a:avLst/>
            </a:pr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44" name="Partial Circle 43">
              <a:extLst>
                <a:ext uri="{FF2B5EF4-FFF2-40B4-BE49-F238E27FC236}">
                  <a16:creationId xmlns:a16="http://schemas.microsoft.com/office/drawing/2014/main" id="{16469BC5-6A3E-5F5A-609F-EEDFD4761AAD}"/>
                </a:ext>
              </a:extLst>
            </p:cNvPr>
            <p:cNvSpPr/>
            <p:nvPr/>
          </p:nvSpPr>
          <p:spPr bwMode="auto">
            <a:xfrm>
              <a:off x="2690857" y="2472586"/>
              <a:ext cx="1543625" cy="1543624"/>
            </a:xfrm>
            <a:prstGeom prst="pie">
              <a:avLst>
                <a:gd name="adj1" fmla="val 2759225"/>
                <a:gd name="adj2" fmla="val 18719237"/>
              </a:avLst>
            </a:prstGeom>
            <a:solidFill>
              <a:schemeClr val="accent1"/>
            </a:solidFill>
            <a:ln>
              <a:noFill/>
            </a:ln>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45" name="Oval 44">
              <a:extLst>
                <a:ext uri="{FF2B5EF4-FFF2-40B4-BE49-F238E27FC236}">
                  <a16:creationId xmlns:a16="http://schemas.microsoft.com/office/drawing/2014/main" id="{E1A54787-F7C9-C719-0EE2-595816E69C19}"/>
                </a:ext>
              </a:extLst>
            </p:cNvPr>
            <p:cNvSpPr/>
            <p:nvPr/>
          </p:nvSpPr>
          <p:spPr bwMode="auto">
            <a:xfrm>
              <a:off x="2915677" y="2715195"/>
              <a:ext cx="1058408" cy="1058407"/>
            </a:xfrm>
            <a:prstGeom prst="ellipse">
              <a:avLst/>
            </a:prstGeom>
            <a:solidFill>
              <a:schemeClr val="accent1">
                <a:lumMod val="75000"/>
              </a:schemeClr>
            </a:solidFill>
            <a:ln>
              <a:solidFill>
                <a:schemeClr val="accent1">
                  <a:lumMod val="75000"/>
                </a:schemeClr>
              </a:solidFill>
            </a:ln>
            <a:effectLst>
              <a:outerShdw blurRad="152400" algn="ctr" rotWithShape="0">
                <a:prstClr val="black">
                  <a:alpha val="42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40" name="Oval 39">
              <a:extLst>
                <a:ext uri="{FF2B5EF4-FFF2-40B4-BE49-F238E27FC236}">
                  <a16:creationId xmlns:a16="http://schemas.microsoft.com/office/drawing/2014/main" id="{C7744163-0E13-5347-BEE3-C7867322D567}"/>
                </a:ext>
              </a:extLst>
            </p:cNvPr>
            <p:cNvSpPr/>
            <p:nvPr/>
          </p:nvSpPr>
          <p:spPr bwMode="auto">
            <a:xfrm flipH="1">
              <a:off x="4909517" y="2472586"/>
              <a:ext cx="1543624" cy="1543624"/>
            </a:xfrm>
            <a:prstGeom prst="ellipse">
              <a:avLst/>
            </a:prstGeom>
            <a:solidFill>
              <a:schemeClr val="accent3">
                <a:lumMod val="60000"/>
                <a:lumOff val="40000"/>
              </a:schemeClr>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41" name="Partial Circle 40">
              <a:extLst>
                <a:ext uri="{FF2B5EF4-FFF2-40B4-BE49-F238E27FC236}">
                  <a16:creationId xmlns:a16="http://schemas.microsoft.com/office/drawing/2014/main" id="{9C25C19D-BEF0-5AAF-1DDA-266095192E45}"/>
                </a:ext>
              </a:extLst>
            </p:cNvPr>
            <p:cNvSpPr/>
            <p:nvPr/>
          </p:nvSpPr>
          <p:spPr bwMode="auto">
            <a:xfrm flipH="1">
              <a:off x="4909518" y="2472586"/>
              <a:ext cx="1543625" cy="1543624"/>
            </a:xfrm>
            <a:prstGeom prst="pie">
              <a:avLst>
                <a:gd name="adj1" fmla="val 2759225"/>
                <a:gd name="adj2" fmla="val 18719237"/>
              </a:avLst>
            </a:prstGeom>
            <a:solidFill>
              <a:schemeClr val="accent3"/>
            </a:solidFill>
            <a:ln>
              <a:noFill/>
            </a:ln>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42" name="Oval 41">
              <a:extLst>
                <a:ext uri="{FF2B5EF4-FFF2-40B4-BE49-F238E27FC236}">
                  <a16:creationId xmlns:a16="http://schemas.microsoft.com/office/drawing/2014/main" id="{4A1721CF-BBAE-1C7C-2447-8B007976DC55}"/>
                </a:ext>
              </a:extLst>
            </p:cNvPr>
            <p:cNvSpPr/>
            <p:nvPr/>
          </p:nvSpPr>
          <p:spPr bwMode="auto">
            <a:xfrm flipH="1">
              <a:off x="5134334" y="2715195"/>
              <a:ext cx="1058407" cy="1058407"/>
            </a:xfrm>
            <a:prstGeom prst="ellipse">
              <a:avLst/>
            </a:prstGeom>
            <a:solidFill>
              <a:schemeClr val="accent3">
                <a:lumMod val="75000"/>
              </a:schemeClr>
            </a:solidFill>
            <a:ln>
              <a:noFill/>
            </a:ln>
            <a:effectLst>
              <a:outerShdw blurRad="152400" algn="ctr" rotWithShape="0">
                <a:prstClr val="black">
                  <a:alpha val="42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74" name="Freeform: Shape 73">
              <a:extLst>
                <a:ext uri="{FF2B5EF4-FFF2-40B4-BE49-F238E27FC236}">
                  <a16:creationId xmlns:a16="http://schemas.microsoft.com/office/drawing/2014/main" id="{CEBC373E-0E46-AEF5-7AD7-336C64B0D226}"/>
                </a:ext>
              </a:extLst>
            </p:cNvPr>
            <p:cNvSpPr/>
            <p:nvPr/>
          </p:nvSpPr>
          <p:spPr>
            <a:xfrm>
              <a:off x="5439611" y="2957658"/>
              <a:ext cx="483442" cy="573479"/>
            </a:xfrm>
            <a:custGeom>
              <a:avLst/>
              <a:gdLst>
                <a:gd name="connsiteX0" fmla="*/ 195454 w 647985"/>
                <a:gd name="connsiteY0" fmla="*/ 327661 h 768668"/>
                <a:gd name="connsiteX1" fmla="*/ 235459 w 647985"/>
                <a:gd name="connsiteY1" fmla="*/ 367666 h 768668"/>
                <a:gd name="connsiteX2" fmla="*/ 195454 w 647985"/>
                <a:gd name="connsiteY2" fmla="*/ 407671 h 768668"/>
                <a:gd name="connsiteX3" fmla="*/ 155449 w 647985"/>
                <a:gd name="connsiteY3" fmla="*/ 367666 h 768668"/>
                <a:gd name="connsiteX4" fmla="*/ 195454 w 647985"/>
                <a:gd name="connsiteY4" fmla="*/ 327661 h 768668"/>
                <a:gd name="connsiteX5" fmla="*/ 182119 w 647985"/>
                <a:gd name="connsiteY5" fmla="*/ 252412 h 768668"/>
                <a:gd name="connsiteX6" fmla="*/ 170689 w 647985"/>
                <a:gd name="connsiteY6" fmla="*/ 276225 h 768668"/>
                <a:gd name="connsiteX7" fmla="*/ 149734 w 647985"/>
                <a:gd name="connsiteY7" fmla="*/ 284798 h 768668"/>
                <a:gd name="connsiteX8" fmla="*/ 124969 w 647985"/>
                <a:gd name="connsiteY8" fmla="*/ 276225 h 768668"/>
                <a:gd name="connsiteX9" fmla="*/ 105919 w 647985"/>
                <a:gd name="connsiteY9" fmla="*/ 295275 h 768668"/>
                <a:gd name="connsiteX10" fmla="*/ 114491 w 647985"/>
                <a:gd name="connsiteY10" fmla="*/ 320040 h 768668"/>
                <a:gd name="connsiteX11" fmla="*/ 105919 w 647985"/>
                <a:gd name="connsiteY11" fmla="*/ 340995 h 768668"/>
                <a:gd name="connsiteX12" fmla="*/ 82106 w 647985"/>
                <a:gd name="connsiteY12" fmla="*/ 352425 h 768668"/>
                <a:gd name="connsiteX13" fmla="*/ 82106 w 647985"/>
                <a:gd name="connsiteY13" fmla="*/ 379095 h 768668"/>
                <a:gd name="connsiteX14" fmla="*/ 105919 w 647985"/>
                <a:gd name="connsiteY14" fmla="*/ 390525 h 768668"/>
                <a:gd name="connsiteX15" fmla="*/ 114491 w 647985"/>
                <a:gd name="connsiteY15" fmla="*/ 411480 h 768668"/>
                <a:gd name="connsiteX16" fmla="*/ 105919 w 647985"/>
                <a:gd name="connsiteY16" fmla="*/ 436245 h 768668"/>
                <a:gd name="connsiteX17" fmla="*/ 124969 w 647985"/>
                <a:gd name="connsiteY17" fmla="*/ 455295 h 768668"/>
                <a:gd name="connsiteX18" fmla="*/ 149734 w 647985"/>
                <a:gd name="connsiteY18" fmla="*/ 447675 h 768668"/>
                <a:gd name="connsiteX19" fmla="*/ 170689 w 647985"/>
                <a:gd name="connsiteY19" fmla="*/ 456248 h 768668"/>
                <a:gd name="connsiteX20" fmla="*/ 182119 w 647985"/>
                <a:gd name="connsiteY20" fmla="*/ 480060 h 768668"/>
                <a:gd name="connsiteX21" fmla="*/ 208789 w 647985"/>
                <a:gd name="connsiteY21" fmla="*/ 480060 h 768668"/>
                <a:gd name="connsiteX22" fmla="*/ 219266 w 647985"/>
                <a:gd name="connsiteY22" fmla="*/ 457200 h 768668"/>
                <a:gd name="connsiteX23" fmla="*/ 240221 w 647985"/>
                <a:gd name="connsiteY23" fmla="*/ 448628 h 768668"/>
                <a:gd name="connsiteX24" fmla="*/ 264986 w 647985"/>
                <a:gd name="connsiteY24" fmla="*/ 457200 h 768668"/>
                <a:gd name="connsiteX25" fmla="*/ 284036 w 647985"/>
                <a:gd name="connsiteY25" fmla="*/ 438150 h 768668"/>
                <a:gd name="connsiteX26" fmla="*/ 276416 w 647985"/>
                <a:gd name="connsiteY26" fmla="*/ 413385 h 768668"/>
                <a:gd name="connsiteX27" fmla="*/ 284989 w 647985"/>
                <a:gd name="connsiteY27" fmla="*/ 392430 h 768668"/>
                <a:gd name="connsiteX28" fmla="*/ 308801 w 647985"/>
                <a:gd name="connsiteY28" fmla="*/ 381000 h 768668"/>
                <a:gd name="connsiteX29" fmla="*/ 309754 w 647985"/>
                <a:gd name="connsiteY29" fmla="*/ 352425 h 768668"/>
                <a:gd name="connsiteX30" fmla="*/ 285941 w 647985"/>
                <a:gd name="connsiteY30" fmla="*/ 340995 h 768668"/>
                <a:gd name="connsiteX31" fmla="*/ 277369 w 647985"/>
                <a:gd name="connsiteY31" fmla="*/ 320040 h 768668"/>
                <a:gd name="connsiteX32" fmla="*/ 285941 w 647985"/>
                <a:gd name="connsiteY32" fmla="*/ 295275 h 768668"/>
                <a:gd name="connsiteX33" fmla="*/ 266891 w 647985"/>
                <a:gd name="connsiteY33" fmla="*/ 276225 h 768668"/>
                <a:gd name="connsiteX34" fmla="*/ 242126 w 647985"/>
                <a:gd name="connsiteY34" fmla="*/ 284798 h 768668"/>
                <a:gd name="connsiteX35" fmla="*/ 221171 w 647985"/>
                <a:gd name="connsiteY35" fmla="*/ 276225 h 768668"/>
                <a:gd name="connsiteX36" fmla="*/ 209741 w 647985"/>
                <a:gd name="connsiteY36" fmla="*/ 252412 h 768668"/>
                <a:gd name="connsiteX37" fmla="*/ 315469 w 647985"/>
                <a:gd name="connsiteY37" fmla="*/ 134303 h 768668"/>
                <a:gd name="connsiteX38" fmla="*/ 355474 w 647985"/>
                <a:gd name="connsiteY38" fmla="*/ 174308 h 768668"/>
                <a:gd name="connsiteX39" fmla="*/ 315469 w 647985"/>
                <a:gd name="connsiteY39" fmla="*/ 214313 h 768668"/>
                <a:gd name="connsiteX40" fmla="*/ 275464 w 647985"/>
                <a:gd name="connsiteY40" fmla="*/ 174308 h 768668"/>
                <a:gd name="connsiteX41" fmla="*/ 315469 w 647985"/>
                <a:gd name="connsiteY41" fmla="*/ 134303 h 768668"/>
                <a:gd name="connsiteX42" fmla="*/ 302134 w 647985"/>
                <a:gd name="connsiteY42" fmla="*/ 60007 h 768668"/>
                <a:gd name="connsiteX43" fmla="*/ 290704 w 647985"/>
                <a:gd name="connsiteY43" fmla="*/ 83820 h 768668"/>
                <a:gd name="connsiteX44" fmla="*/ 269749 w 647985"/>
                <a:gd name="connsiteY44" fmla="*/ 92393 h 768668"/>
                <a:gd name="connsiteX45" fmla="*/ 244984 w 647985"/>
                <a:gd name="connsiteY45" fmla="*/ 83820 h 768668"/>
                <a:gd name="connsiteX46" fmla="*/ 225934 w 647985"/>
                <a:gd name="connsiteY46" fmla="*/ 102870 h 768668"/>
                <a:gd name="connsiteX47" fmla="*/ 233554 w 647985"/>
                <a:gd name="connsiteY47" fmla="*/ 127635 h 768668"/>
                <a:gd name="connsiteX48" fmla="*/ 224981 w 647985"/>
                <a:gd name="connsiteY48" fmla="*/ 148590 h 768668"/>
                <a:gd name="connsiteX49" fmla="*/ 201169 w 647985"/>
                <a:gd name="connsiteY49" fmla="*/ 160020 h 768668"/>
                <a:gd name="connsiteX50" fmla="*/ 201169 w 647985"/>
                <a:gd name="connsiteY50" fmla="*/ 186690 h 768668"/>
                <a:gd name="connsiteX51" fmla="*/ 224981 w 647985"/>
                <a:gd name="connsiteY51" fmla="*/ 198120 h 768668"/>
                <a:gd name="connsiteX52" fmla="*/ 233554 w 647985"/>
                <a:gd name="connsiteY52" fmla="*/ 219075 h 768668"/>
                <a:gd name="connsiteX53" fmla="*/ 224981 w 647985"/>
                <a:gd name="connsiteY53" fmla="*/ 243840 h 768668"/>
                <a:gd name="connsiteX54" fmla="*/ 244031 w 647985"/>
                <a:gd name="connsiteY54" fmla="*/ 262890 h 768668"/>
                <a:gd name="connsiteX55" fmla="*/ 268796 w 647985"/>
                <a:gd name="connsiteY55" fmla="*/ 254318 h 768668"/>
                <a:gd name="connsiteX56" fmla="*/ 289751 w 647985"/>
                <a:gd name="connsiteY56" fmla="*/ 262890 h 768668"/>
                <a:gd name="connsiteX57" fmla="*/ 301181 w 647985"/>
                <a:gd name="connsiteY57" fmla="*/ 286703 h 768668"/>
                <a:gd name="connsiteX58" fmla="*/ 327851 w 647985"/>
                <a:gd name="connsiteY58" fmla="*/ 286703 h 768668"/>
                <a:gd name="connsiteX59" fmla="*/ 339281 w 647985"/>
                <a:gd name="connsiteY59" fmla="*/ 263843 h 768668"/>
                <a:gd name="connsiteX60" fmla="*/ 360236 w 647985"/>
                <a:gd name="connsiteY60" fmla="*/ 255270 h 768668"/>
                <a:gd name="connsiteX61" fmla="*/ 385001 w 647985"/>
                <a:gd name="connsiteY61" fmla="*/ 263843 h 768668"/>
                <a:gd name="connsiteX62" fmla="*/ 404051 w 647985"/>
                <a:gd name="connsiteY62" fmla="*/ 244793 h 768668"/>
                <a:gd name="connsiteX63" fmla="*/ 395479 w 647985"/>
                <a:gd name="connsiteY63" fmla="*/ 220028 h 768668"/>
                <a:gd name="connsiteX64" fmla="*/ 405004 w 647985"/>
                <a:gd name="connsiteY64" fmla="*/ 199073 h 768668"/>
                <a:gd name="connsiteX65" fmla="*/ 428816 w 647985"/>
                <a:gd name="connsiteY65" fmla="*/ 187643 h 768668"/>
                <a:gd name="connsiteX66" fmla="*/ 428816 w 647985"/>
                <a:gd name="connsiteY66" fmla="*/ 159068 h 768668"/>
                <a:gd name="connsiteX67" fmla="*/ 405004 w 647985"/>
                <a:gd name="connsiteY67" fmla="*/ 147638 h 768668"/>
                <a:gd name="connsiteX68" fmla="*/ 396431 w 647985"/>
                <a:gd name="connsiteY68" fmla="*/ 126683 h 768668"/>
                <a:gd name="connsiteX69" fmla="*/ 405004 w 647985"/>
                <a:gd name="connsiteY69" fmla="*/ 101917 h 768668"/>
                <a:gd name="connsiteX70" fmla="*/ 385954 w 647985"/>
                <a:gd name="connsiteY70" fmla="*/ 82868 h 768668"/>
                <a:gd name="connsiteX71" fmla="*/ 361189 w 647985"/>
                <a:gd name="connsiteY71" fmla="*/ 91440 h 768668"/>
                <a:gd name="connsiteX72" fmla="*/ 340234 w 647985"/>
                <a:gd name="connsiteY72" fmla="*/ 82868 h 768668"/>
                <a:gd name="connsiteX73" fmla="*/ 328804 w 647985"/>
                <a:gd name="connsiteY73" fmla="*/ 60007 h 768668"/>
                <a:gd name="connsiteX74" fmla="*/ 286418 w 647985"/>
                <a:gd name="connsiteY74" fmla="*/ 0 h 768668"/>
                <a:gd name="connsiteX75" fmla="*/ 432626 w 647985"/>
                <a:gd name="connsiteY75" fmla="*/ 40005 h 768668"/>
                <a:gd name="connsiteX76" fmla="*/ 572644 w 647985"/>
                <a:gd name="connsiteY76" fmla="*/ 297180 h 768668"/>
                <a:gd name="connsiteX77" fmla="*/ 572644 w 647985"/>
                <a:gd name="connsiteY77" fmla="*/ 301943 h 768668"/>
                <a:gd name="connsiteX78" fmla="*/ 638366 w 647985"/>
                <a:gd name="connsiteY78" fmla="*/ 416243 h 768668"/>
                <a:gd name="connsiteX79" fmla="*/ 614554 w 647985"/>
                <a:gd name="connsiteY79" fmla="*/ 482918 h 768668"/>
                <a:gd name="connsiteX80" fmla="*/ 572644 w 647985"/>
                <a:gd name="connsiteY80" fmla="*/ 482918 h 768668"/>
                <a:gd name="connsiteX81" fmla="*/ 572644 w 647985"/>
                <a:gd name="connsiteY81" fmla="*/ 540068 h 768668"/>
                <a:gd name="connsiteX82" fmla="*/ 540259 w 647985"/>
                <a:gd name="connsiteY82" fmla="*/ 621030 h 768668"/>
                <a:gd name="connsiteX83" fmla="*/ 460249 w 647985"/>
                <a:gd name="connsiteY83" fmla="*/ 654368 h 768668"/>
                <a:gd name="connsiteX84" fmla="*/ 413576 w 647985"/>
                <a:gd name="connsiteY84" fmla="*/ 654368 h 768668"/>
                <a:gd name="connsiteX85" fmla="*/ 413576 w 647985"/>
                <a:gd name="connsiteY85" fmla="*/ 768668 h 768668"/>
                <a:gd name="connsiteX86" fmla="*/ 112586 w 647985"/>
                <a:gd name="connsiteY86" fmla="*/ 768668 h 768668"/>
                <a:gd name="connsiteX87" fmla="*/ 112586 w 647985"/>
                <a:gd name="connsiteY87" fmla="*/ 527685 h 768668"/>
                <a:gd name="connsiteX88" fmla="*/ 191 w 647985"/>
                <a:gd name="connsiteY88" fmla="*/ 297180 h 768668"/>
                <a:gd name="connsiteX89" fmla="*/ 140209 w 647985"/>
                <a:gd name="connsiteY89" fmla="*/ 40005 h 768668"/>
                <a:gd name="connsiteX90" fmla="*/ 286418 w 647985"/>
                <a:gd name="connsiteY90" fmla="*/ 0 h 76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47985" h="768668">
                  <a:moveTo>
                    <a:pt x="195454" y="327661"/>
                  </a:moveTo>
                  <a:cubicBezTo>
                    <a:pt x="217548" y="327661"/>
                    <a:pt x="235459" y="345572"/>
                    <a:pt x="235459" y="367666"/>
                  </a:cubicBezTo>
                  <a:cubicBezTo>
                    <a:pt x="235459" y="389760"/>
                    <a:pt x="217548" y="407671"/>
                    <a:pt x="195454" y="407671"/>
                  </a:cubicBezTo>
                  <a:cubicBezTo>
                    <a:pt x="173360" y="407671"/>
                    <a:pt x="155449" y="389760"/>
                    <a:pt x="155449" y="367666"/>
                  </a:cubicBezTo>
                  <a:cubicBezTo>
                    <a:pt x="155449" y="345572"/>
                    <a:pt x="173360" y="327661"/>
                    <a:pt x="195454" y="327661"/>
                  </a:cubicBezTo>
                  <a:close/>
                  <a:moveTo>
                    <a:pt x="182119" y="252412"/>
                  </a:moveTo>
                  <a:lnTo>
                    <a:pt x="170689" y="276225"/>
                  </a:lnTo>
                  <a:cubicBezTo>
                    <a:pt x="163069" y="278130"/>
                    <a:pt x="156401" y="280988"/>
                    <a:pt x="149734" y="284798"/>
                  </a:cubicBezTo>
                  <a:lnTo>
                    <a:pt x="124969" y="276225"/>
                  </a:lnTo>
                  <a:lnTo>
                    <a:pt x="105919" y="295275"/>
                  </a:lnTo>
                  <a:lnTo>
                    <a:pt x="114491" y="320040"/>
                  </a:lnTo>
                  <a:cubicBezTo>
                    <a:pt x="110681" y="326708"/>
                    <a:pt x="107824" y="333375"/>
                    <a:pt x="105919" y="340995"/>
                  </a:cubicBezTo>
                  <a:lnTo>
                    <a:pt x="82106" y="352425"/>
                  </a:lnTo>
                  <a:lnTo>
                    <a:pt x="82106" y="379095"/>
                  </a:lnTo>
                  <a:lnTo>
                    <a:pt x="105919" y="390525"/>
                  </a:lnTo>
                  <a:cubicBezTo>
                    <a:pt x="107824" y="398145"/>
                    <a:pt x="110681" y="404813"/>
                    <a:pt x="114491" y="411480"/>
                  </a:cubicBezTo>
                  <a:lnTo>
                    <a:pt x="105919" y="436245"/>
                  </a:lnTo>
                  <a:lnTo>
                    <a:pt x="124969" y="455295"/>
                  </a:lnTo>
                  <a:lnTo>
                    <a:pt x="149734" y="447675"/>
                  </a:lnTo>
                  <a:cubicBezTo>
                    <a:pt x="156401" y="451485"/>
                    <a:pt x="163069" y="454343"/>
                    <a:pt x="170689" y="456248"/>
                  </a:cubicBezTo>
                  <a:lnTo>
                    <a:pt x="182119" y="480060"/>
                  </a:lnTo>
                  <a:lnTo>
                    <a:pt x="208789" y="480060"/>
                  </a:lnTo>
                  <a:lnTo>
                    <a:pt x="219266" y="457200"/>
                  </a:lnTo>
                  <a:cubicBezTo>
                    <a:pt x="226886" y="455295"/>
                    <a:pt x="233554" y="452438"/>
                    <a:pt x="240221" y="448628"/>
                  </a:cubicBezTo>
                  <a:lnTo>
                    <a:pt x="264986" y="457200"/>
                  </a:lnTo>
                  <a:lnTo>
                    <a:pt x="284036" y="438150"/>
                  </a:lnTo>
                  <a:lnTo>
                    <a:pt x="276416" y="413385"/>
                  </a:lnTo>
                  <a:cubicBezTo>
                    <a:pt x="280226" y="406718"/>
                    <a:pt x="283084" y="400050"/>
                    <a:pt x="284989" y="392430"/>
                  </a:cubicBezTo>
                  <a:lnTo>
                    <a:pt x="308801" y="381000"/>
                  </a:lnTo>
                  <a:lnTo>
                    <a:pt x="309754" y="352425"/>
                  </a:lnTo>
                  <a:lnTo>
                    <a:pt x="285941" y="340995"/>
                  </a:lnTo>
                  <a:cubicBezTo>
                    <a:pt x="284036" y="333375"/>
                    <a:pt x="281179" y="326708"/>
                    <a:pt x="277369" y="320040"/>
                  </a:cubicBezTo>
                  <a:lnTo>
                    <a:pt x="285941" y="295275"/>
                  </a:lnTo>
                  <a:lnTo>
                    <a:pt x="266891" y="276225"/>
                  </a:lnTo>
                  <a:lnTo>
                    <a:pt x="242126" y="284798"/>
                  </a:lnTo>
                  <a:cubicBezTo>
                    <a:pt x="235459" y="280988"/>
                    <a:pt x="228791" y="278130"/>
                    <a:pt x="221171" y="276225"/>
                  </a:cubicBezTo>
                  <a:lnTo>
                    <a:pt x="209741" y="252412"/>
                  </a:lnTo>
                  <a:close/>
                  <a:moveTo>
                    <a:pt x="315469" y="134303"/>
                  </a:moveTo>
                  <a:cubicBezTo>
                    <a:pt x="337377" y="134303"/>
                    <a:pt x="355474" y="152400"/>
                    <a:pt x="355474" y="174308"/>
                  </a:cubicBezTo>
                  <a:cubicBezTo>
                    <a:pt x="355474" y="196216"/>
                    <a:pt x="337377" y="214313"/>
                    <a:pt x="315469" y="214313"/>
                  </a:cubicBezTo>
                  <a:cubicBezTo>
                    <a:pt x="293561" y="214313"/>
                    <a:pt x="275464" y="196216"/>
                    <a:pt x="275464" y="174308"/>
                  </a:cubicBezTo>
                  <a:cubicBezTo>
                    <a:pt x="275464" y="152400"/>
                    <a:pt x="293561" y="134303"/>
                    <a:pt x="315469" y="134303"/>
                  </a:cubicBezTo>
                  <a:close/>
                  <a:moveTo>
                    <a:pt x="302134" y="60007"/>
                  </a:moveTo>
                  <a:lnTo>
                    <a:pt x="290704" y="83820"/>
                  </a:lnTo>
                  <a:cubicBezTo>
                    <a:pt x="283084" y="85725"/>
                    <a:pt x="276416" y="88583"/>
                    <a:pt x="269749" y="92393"/>
                  </a:cubicBezTo>
                  <a:lnTo>
                    <a:pt x="244984" y="83820"/>
                  </a:lnTo>
                  <a:lnTo>
                    <a:pt x="225934" y="102870"/>
                  </a:lnTo>
                  <a:lnTo>
                    <a:pt x="233554" y="127635"/>
                  </a:lnTo>
                  <a:cubicBezTo>
                    <a:pt x="229744" y="134303"/>
                    <a:pt x="226886" y="140970"/>
                    <a:pt x="224981" y="148590"/>
                  </a:cubicBezTo>
                  <a:lnTo>
                    <a:pt x="201169" y="160020"/>
                  </a:lnTo>
                  <a:lnTo>
                    <a:pt x="201169" y="186690"/>
                  </a:lnTo>
                  <a:lnTo>
                    <a:pt x="224981" y="198120"/>
                  </a:lnTo>
                  <a:cubicBezTo>
                    <a:pt x="226886" y="205740"/>
                    <a:pt x="229744" y="212408"/>
                    <a:pt x="233554" y="219075"/>
                  </a:cubicBezTo>
                  <a:lnTo>
                    <a:pt x="224981" y="243840"/>
                  </a:lnTo>
                  <a:lnTo>
                    <a:pt x="244031" y="262890"/>
                  </a:lnTo>
                  <a:lnTo>
                    <a:pt x="268796" y="254318"/>
                  </a:lnTo>
                  <a:cubicBezTo>
                    <a:pt x="275464" y="258128"/>
                    <a:pt x="282131" y="260985"/>
                    <a:pt x="289751" y="262890"/>
                  </a:cubicBezTo>
                  <a:lnTo>
                    <a:pt x="301181" y="286703"/>
                  </a:lnTo>
                  <a:lnTo>
                    <a:pt x="327851" y="286703"/>
                  </a:lnTo>
                  <a:lnTo>
                    <a:pt x="339281" y="263843"/>
                  </a:lnTo>
                  <a:cubicBezTo>
                    <a:pt x="346901" y="261937"/>
                    <a:pt x="353569" y="259080"/>
                    <a:pt x="360236" y="255270"/>
                  </a:cubicBezTo>
                  <a:lnTo>
                    <a:pt x="385001" y="263843"/>
                  </a:lnTo>
                  <a:lnTo>
                    <a:pt x="404051" y="244793"/>
                  </a:lnTo>
                  <a:lnTo>
                    <a:pt x="395479" y="220028"/>
                  </a:lnTo>
                  <a:cubicBezTo>
                    <a:pt x="399289" y="213360"/>
                    <a:pt x="403099" y="206693"/>
                    <a:pt x="405004" y="199073"/>
                  </a:cubicBezTo>
                  <a:lnTo>
                    <a:pt x="428816" y="187643"/>
                  </a:lnTo>
                  <a:lnTo>
                    <a:pt x="428816" y="159068"/>
                  </a:lnTo>
                  <a:lnTo>
                    <a:pt x="405004" y="147638"/>
                  </a:lnTo>
                  <a:cubicBezTo>
                    <a:pt x="403099" y="140018"/>
                    <a:pt x="400241" y="133350"/>
                    <a:pt x="396431" y="126683"/>
                  </a:cubicBezTo>
                  <a:lnTo>
                    <a:pt x="405004" y="101917"/>
                  </a:lnTo>
                  <a:lnTo>
                    <a:pt x="385954" y="82868"/>
                  </a:lnTo>
                  <a:lnTo>
                    <a:pt x="361189" y="91440"/>
                  </a:lnTo>
                  <a:cubicBezTo>
                    <a:pt x="354521" y="87630"/>
                    <a:pt x="347854" y="84773"/>
                    <a:pt x="340234" y="82868"/>
                  </a:cubicBezTo>
                  <a:lnTo>
                    <a:pt x="328804" y="60007"/>
                  </a:lnTo>
                  <a:close/>
                  <a:moveTo>
                    <a:pt x="286418" y="0"/>
                  </a:moveTo>
                  <a:cubicBezTo>
                    <a:pt x="336900" y="0"/>
                    <a:pt x="387383" y="13335"/>
                    <a:pt x="432626" y="40005"/>
                  </a:cubicBezTo>
                  <a:cubicBezTo>
                    <a:pt x="523114" y="94298"/>
                    <a:pt x="576454" y="192405"/>
                    <a:pt x="572644" y="297180"/>
                  </a:cubicBezTo>
                  <a:lnTo>
                    <a:pt x="572644" y="301943"/>
                  </a:lnTo>
                  <a:lnTo>
                    <a:pt x="638366" y="416243"/>
                  </a:lnTo>
                  <a:cubicBezTo>
                    <a:pt x="661226" y="451485"/>
                    <a:pt x="639319" y="480060"/>
                    <a:pt x="614554" y="482918"/>
                  </a:cubicBezTo>
                  <a:lnTo>
                    <a:pt x="572644" y="482918"/>
                  </a:lnTo>
                  <a:lnTo>
                    <a:pt x="572644" y="540068"/>
                  </a:lnTo>
                  <a:cubicBezTo>
                    <a:pt x="572644" y="570548"/>
                    <a:pt x="561214" y="599123"/>
                    <a:pt x="540259" y="621030"/>
                  </a:cubicBezTo>
                  <a:cubicBezTo>
                    <a:pt x="519304" y="641985"/>
                    <a:pt x="490729" y="654368"/>
                    <a:pt x="460249" y="654368"/>
                  </a:cubicBezTo>
                  <a:lnTo>
                    <a:pt x="413576" y="654368"/>
                  </a:lnTo>
                  <a:lnTo>
                    <a:pt x="413576" y="768668"/>
                  </a:lnTo>
                  <a:lnTo>
                    <a:pt x="112586" y="768668"/>
                  </a:lnTo>
                  <a:lnTo>
                    <a:pt x="112586" y="527685"/>
                  </a:lnTo>
                  <a:cubicBezTo>
                    <a:pt x="41149" y="472440"/>
                    <a:pt x="191" y="387668"/>
                    <a:pt x="191" y="297180"/>
                  </a:cubicBezTo>
                  <a:cubicBezTo>
                    <a:pt x="-3619" y="192405"/>
                    <a:pt x="49721" y="93345"/>
                    <a:pt x="140209" y="40005"/>
                  </a:cubicBezTo>
                  <a:cubicBezTo>
                    <a:pt x="185453" y="13335"/>
                    <a:pt x="235935" y="0"/>
                    <a:pt x="286418" y="0"/>
                  </a:cubicBezTo>
                  <a:close/>
                </a:path>
              </a:pathLst>
            </a:custGeom>
            <a:solidFill>
              <a:schemeClr val="bg1"/>
            </a:solidFill>
            <a:ln w="9525" cap="flat">
              <a:noFill/>
              <a:prstDash val="solid"/>
              <a:miter/>
            </a:ln>
          </p:spPr>
          <p:txBody>
            <a:bodyPr rtlCol="0" anchor="ctr"/>
            <a:lstStyle/>
            <a:p>
              <a:endParaRPr lang="en-US"/>
            </a:p>
          </p:txBody>
        </p:sp>
        <p:sp>
          <p:nvSpPr>
            <p:cNvPr id="7" name="Oval 6">
              <a:extLst>
                <a:ext uri="{FF2B5EF4-FFF2-40B4-BE49-F238E27FC236}">
                  <a16:creationId xmlns:a16="http://schemas.microsoft.com/office/drawing/2014/main" id="{F389025E-6E42-9FA8-93EC-366112907C10}"/>
                </a:ext>
              </a:extLst>
            </p:cNvPr>
            <p:cNvSpPr/>
            <p:nvPr/>
          </p:nvSpPr>
          <p:spPr bwMode="auto">
            <a:xfrm>
              <a:off x="4170070" y="2842468"/>
              <a:ext cx="803860" cy="803860"/>
            </a:xfrm>
            <a:prstGeom prst="ellipse">
              <a:avLst/>
            </a:prstGeom>
            <a:solidFill>
              <a:schemeClr val="accent5"/>
            </a:solidFill>
            <a:ln>
              <a:noFill/>
            </a:ln>
          </p:spPr>
          <p:txBody>
            <a:bodyPr vert="horz" wrap="square" lIns="91440" tIns="45720" rIns="91440" bIns="45720" numCol="1" rtlCol="0" anchor="t" anchorCtr="0" compatLnSpc="1">
              <a:prstTxWarp prst="textNoShape">
                <a:avLst/>
              </a:prstTxWarp>
            </a:bodyPr>
            <a:lstStyle/>
            <a:p>
              <a:pPr algn="ctr"/>
              <a:endParaRPr lang="en-US" dirty="0"/>
            </a:p>
          </p:txBody>
        </p:sp>
        <p:sp>
          <p:nvSpPr>
            <p:cNvPr id="11" name="TextBox 10">
              <a:extLst>
                <a:ext uri="{FF2B5EF4-FFF2-40B4-BE49-F238E27FC236}">
                  <a16:creationId xmlns:a16="http://schemas.microsoft.com/office/drawing/2014/main" id="{D8160006-B007-D9A7-283C-6D9C022E0951}"/>
                </a:ext>
              </a:extLst>
            </p:cNvPr>
            <p:cNvSpPr txBox="1"/>
            <p:nvPr/>
          </p:nvSpPr>
          <p:spPr>
            <a:xfrm>
              <a:off x="4362681" y="3060711"/>
              <a:ext cx="418638" cy="367374"/>
            </a:xfrm>
            <a:custGeom>
              <a:avLst/>
              <a:gdLst/>
              <a:ahLst/>
              <a:cxnLst/>
              <a:rect l="l" t="t" r="r" b="b"/>
              <a:pathLst>
                <a:path w="827944" h="726561">
                  <a:moveTo>
                    <a:pt x="0" y="6470"/>
                  </a:moveTo>
                  <a:lnTo>
                    <a:pt x="152644" y="6470"/>
                  </a:lnTo>
                  <a:lnTo>
                    <a:pt x="207019" y="505109"/>
                  </a:lnTo>
                  <a:lnTo>
                    <a:pt x="260889" y="6470"/>
                  </a:lnTo>
                  <a:lnTo>
                    <a:pt x="414039" y="6470"/>
                  </a:lnTo>
                  <a:lnTo>
                    <a:pt x="317908" y="720091"/>
                  </a:lnTo>
                  <a:lnTo>
                    <a:pt x="96333" y="720091"/>
                  </a:lnTo>
                  <a:close/>
                  <a:moveTo>
                    <a:pt x="652043" y="0"/>
                  </a:moveTo>
                  <a:cubicBezTo>
                    <a:pt x="760353" y="0"/>
                    <a:pt x="814508" y="42134"/>
                    <a:pt x="814508" y="126402"/>
                  </a:cubicBezTo>
                  <a:lnTo>
                    <a:pt x="814508" y="249818"/>
                  </a:lnTo>
                  <a:lnTo>
                    <a:pt x="672182" y="249818"/>
                  </a:lnTo>
                  <a:lnTo>
                    <a:pt x="672182" y="118439"/>
                  </a:lnTo>
                  <a:cubicBezTo>
                    <a:pt x="672182" y="104174"/>
                    <a:pt x="664232" y="97041"/>
                    <a:pt x="648334" y="97041"/>
                  </a:cubicBezTo>
                  <a:cubicBezTo>
                    <a:pt x="629729" y="97041"/>
                    <a:pt x="620427" y="110809"/>
                    <a:pt x="620427" y="138345"/>
                  </a:cubicBezTo>
                  <a:lnTo>
                    <a:pt x="623420" y="184626"/>
                  </a:lnTo>
                  <a:cubicBezTo>
                    <a:pt x="623420" y="211167"/>
                    <a:pt x="641045" y="242021"/>
                    <a:pt x="676295" y="277188"/>
                  </a:cubicBezTo>
                  <a:cubicBezTo>
                    <a:pt x="741813" y="339891"/>
                    <a:pt x="783467" y="383684"/>
                    <a:pt x="801258" y="408566"/>
                  </a:cubicBezTo>
                  <a:cubicBezTo>
                    <a:pt x="819049" y="433448"/>
                    <a:pt x="827944" y="461648"/>
                    <a:pt x="827944" y="493166"/>
                  </a:cubicBezTo>
                  <a:lnTo>
                    <a:pt x="827944" y="584234"/>
                  </a:lnTo>
                  <a:cubicBezTo>
                    <a:pt x="827944" y="679118"/>
                    <a:pt x="767312" y="726561"/>
                    <a:pt x="646048" y="726561"/>
                  </a:cubicBezTo>
                  <a:cubicBezTo>
                    <a:pt x="529106" y="726561"/>
                    <a:pt x="470636" y="683431"/>
                    <a:pt x="470636" y="597173"/>
                  </a:cubicBezTo>
                  <a:lnTo>
                    <a:pt x="470636" y="434444"/>
                  </a:lnTo>
                  <a:lnTo>
                    <a:pt x="612962" y="434444"/>
                  </a:lnTo>
                  <a:lnTo>
                    <a:pt x="612962" y="598168"/>
                  </a:lnTo>
                  <a:cubicBezTo>
                    <a:pt x="612962" y="614425"/>
                    <a:pt x="622835" y="622553"/>
                    <a:pt x="642580" y="622553"/>
                  </a:cubicBezTo>
                  <a:cubicBezTo>
                    <a:pt x="661651" y="622553"/>
                    <a:pt x="671186" y="614425"/>
                    <a:pt x="671186" y="598168"/>
                  </a:cubicBezTo>
                  <a:lnTo>
                    <a:pt x="671186" y="513569"/>
                  </a:lnTo>
                  <a:cubicBezTo>
                    <a:pt x="671186" y="487691"/>
                    <a:pt x="653935" y="457335"/>
                    <a:pt x="619431" y="422500"/>
                  </a:cubicBezTo>
                  <a:cubicBezTo>
                    <a:pt x="552747" y="357806"/>
                    <a:pt x="511277" y="314345"/>
                    <a:pt x="495020" y="292117"/>
                  </a:cubicBezTo>
                  <a:cubicBezTo>
                    <a:pt x="478764" y="269889"/>
                    <a:pt x="470636" y="245505"/>
                    <a:pt x="470636" y="218964"/>
                  </a:cubicBezTo>
                  <a:lnTo>
                    <a:pt x="470636" y="138843"/>
                  </a:lnTo>
                  <a:cubicBezTo>
                    <a:pt x="470636" y="46281"/>
                    <a:pt x="531105" y="0"/>
                    <a:pt x="65204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8000" spc="300" dirty="0">
                <a:solidFill>
                  <a:schemeClr val="bg1"/>
                </a:solidFill>
                <a:cs typeface="Arial" pitchFamily="34" charset="0"/>
              </a:endParaRPr>
            </a:p>
          </p:txBody>
        </p:sp>
        <p:sp>
          <p:nvSpPr>
            <p:cNvPr id="9" name="TextBox 8">
              <a:extLst>
                <a:ext uri="{FF2B5EF4-FFF2-40B4-BE49-F238E27FC236}">
                  <a16:creationId xmlns:a16="http://schemas.microsoft.com/office/drawing/2014/main" id="{5D5DF107-372D-C482-229D-4DCF898CFDC3}"/>
                </a:ext>
              </a:extLst>
            </p:cNvPr>
            <p:cNvSpPr txBox="1"/>
            <p:nvPr/>
          </p:nvSpPr>
          <p:spPr>
            <a:xfrm>
              <a:off x="554093" y="959560"/>
              <a:ext cx="2763470" cy="989137"/>
            </a:xfrm>
            <a:prstGeom prst="rect">
              <a:avLst/>
            </a:prstGeom>
            <a:noFill/>
          </p:spPr>
          <p:txBody>
            <a:bodyPr wrap="square" anchor="ctr">
              <a:spAutoFit/>
            </a:bodyPr>
            <a:lstStyle/>
            <a:p>
              <a:pPr algn="just"/>
              <a:r>
                <a:rPr lang="en-US" sz="1400" b="1" i="1" dirty="0"/>
                <a:t>Cybersecurity </a:t>
              </a:r>
              <a:r>
                <a:rPr lang="en-US" sz="1400" i="1" dirty="0"/>
                <a:t>focuses on protecting and defending the computer systems, networks, and digital infrastructure from hacking and disrupting our digital lives</a:t>
              </a:r>
            </a:p>
          </p:txBody>
        </p:sp>
        <p:sp>
          <p:nvSpPr>
            <p:cNvPr id="10" name="Rectangle: Rounded Corners 9">
              <a:extLst>
                <a:ext uri="{FF2B5EF4-FFF2-40B4-BE49-F238E27FC236}">
                  <a16:creationId xmlns:a16="http://schemas.microsoft.com/office/drawing/2014/main" id="{37358067-9039-3519-C98C-DAE3C1DC59CD}"/>
                </a:ext>
              </a:extLst>
            </p:cNvPr>
            <p:cNvSpPr/>
            <p:nvPr/>
          </p:nvSpPr>
          <p:spPr bwMode="auto">
            <a:xfrm rot="16200000">
              <a:off x="3012778" y="1431270"/>
              <a:ext cx="640080" cy="45719"/>
            </a:xfrm>
            <a:prstGeom prst="roundRect">
              <a:avLst>
                <a:gd name="adj" fmla="val 50000"/>
              </a:avLst>
            </a:pr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algn="r"/>
              <a:endParaRPr lang="en-US"/>
            </a:p>
          </p:txBody>
        </p:sp>
        <p:sp>
          <p:nvSpPr>
            <p:cNvPr id="13" name="TextBox 12">
              <a:extLst>
                <a:ext uri="{FF2B5EF4-FFF2-40B4-BE49-F238E27FC236}">
                  <a16:creationId xmlns:a16="http://schemas.microsoft.com/office/drawing/2014/main" id="{C1F434E5-8ACC-AE7B-35A3-49FCE94C076C}"/>
                </a:ext>
              </a:extLst>
            </p:cNvPr>
            <p:cNvSpPr txBox="1"/>
            <p:nvPr/>
          </p:nvSpPr>
          <p:spPr>
            <a:xfrm>
              <a:off x="181300" y="2367246"/>
              <a:ext cx="2270841" cy="806928"/>
            </a:xfrm>
            <a:prstGeom prst="rect">
              <a:avLst/>
            </a:prstGeom>
            <a:noFill/>
          </p:spPr>
          <p:txBody>
            <a:bodyPr wrap="square" anchor="ctr">
              <a:spAutoFit/>
            </a:bodyPr>
            <a:lstStyle/>
            <a:p>
              <a:pPr algn="just"/>
              <a:r>
                <a:rPr lang="en-US" sz="1400" b="1" i="1" dirty="0"/>
                <a:t>Nefarious actors </a:t>
              </a:r>
              <a:r>
                <a:rPr lang="en-US" sz="1400" i="1" dirty="0"/>
                <a:t>use attacks to compromise confidentiality, integrity, and availability of the IT systems for their benefit</a:t>
              </a:r>
            </a:p>
          </p:txBody>
        </p:sp>
        <p:sp>
          <p:nvSpPr>
            <p:cNvPr id="14" name="Rectangle: Rounded Corners 13">
              <a:extLst>
                <a:ext uri="{FF2B5EF4-FFF2-40B4-BE49-F238E27FC236}">
                  <a16:creationId xmlns:a16="http://schemas.microsoft.com/office/drawing/2014/main" id="{0D198B0A-E398-707A-0E76-6E80CADCAD29}"/>
                </a:ext>
              </a:extLst>
            </p:cNvPr>
            <p:cNvSpPr/>
            <p:nvPr/>
          </p:nvSpPr>
          <p:spPr bwMode="auto">
            <a:xfrm rot="16200000">
              <a:off x="2156206" y="2747851"/>
              <a:ext cx="640080" cy="45719"/>
            </a:xfrm>
            <a:prstGeom prst="roundRect">
              <a:avLst>
                <a:gd name="adj" fmla="val 50000"/>
              </a:avLst>
            </a:pr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algn="r"/>
              <a:endParaRPr lang="en-US"/>
            </a:p>
          </p:txBody>
        </p:sp>
        <p:sp>
          <p:nvSpPr>
            <p:cNvPr id="16" name="TextBox 15">
              <a:extLst>
                <a:ext uri="{FF2B5EF4-FFF2-40B4-BE49-F238E27FC236}">
                  <a16:creationId xmlns:a16="http://schemas.microsoft.com/office/drawing/2014/main" id="{B78D44FB-AB78-2AA8-A669-A1290F2CBA06}"/>
                </a:ext>
              </a:extLst>
            </p:cNvPr>
            <p:cNvSpPr txBox="1"/>
            <p:nvPr/>
          </p:nvSpPr>
          <p:spPr>
            <a:xfrm>
              <a:off x="181300" y="3866036"/>
              <a:ext cx="2270841" cy="442509"/>
            </a:xfrm>
            <a:prstGeom prst="rect">
              <a:avLst/>
            </a:prstGeom>
            <a:noFill/>
          </p:spPr>
          <p:txBody>
            <a:bodyPr wrap="square" anchor="ctr">
              <a:spAutoFit/>
            </a:bodyPr>
            <a:lstStyle/>
            <a:p>
              <a:pPr algn="just"/>
              <a:r>
                <a:rPr lang="en-US" sz="1400" i="1" dirty="0"/>
                <a:t>Cyberattacks are aimed at </a:t>
              </a:r>
              <a:r>
                <a:rPr lang="en-US" sz="1400" b="1" i="1" dirty="0"/>
                <a:t>computer</a:t>
              </a:r>
              <a:r>
                <a:rPr lang="en-US" sz="1400" i="1" dirty="0"/>
                <a:t> </a:t>
              </a:r>
              <a:r>
                <a:rPr lang="en-US" sz="1400" b="1" i="1" dirty="0"/>
                <a:t>infrastructure</a:t>
              </a:r>
            </a:p>
          </p:txBody>
        </p:sp>
        <p:sp>
          <p:nvSpPr>
            <p:cNvPr id="17" name="Rectangle: Rounded Corners 16">
              <a:extLst>
                <a:ext uri="{FF2B5EF4-FFF2-40B4-BE49-F238E27FC236}">
                  <a16:creationId xmlns:a16="http://schemas.microsoft.com/office/drawing/2014/main" id="{6705209F-403B-D697-6634-C586EE864878}"/>
                </a:ext>
              </a:extLst>
            </p:cNvPr>
            <p:cNvSpPr/>
            <p:nvPr/>
          </p:nvSpPr>
          <p:spPr bwMode="auto">
            <a:xfrm rot="16200000">
              <a:off x="2156206" y="4064432"/>
              <a:ext cx="640080" cy="45719"/>
            </a:xfrm>
            <a:prstGeom prst="roundRect">
              <a:avLst>
                <a:gd name="adj" fmla="val 50000"/>
              </a:avLst>
            </a:pr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algn="r"/>
              <a:endParaRPr lang="en-US"/>
            </a:p>
          </p:txBody>
        </p:sp>
        <p:sp>
          <p:nvSpPr>
            <p:cNvPr id="18" name="TextBox 17">
              <a:extLst>
                <a:ext uri="{FF2B5EF4-FFF2-40B4-BE49-F238E27FC236}">
                  <a16:creationId xmlns:a16="http://schemas.microsoft.com/office/drawing/2014/main" id="{97D823BD-15B0-44A9-1E04-796C5BEAE84A}"/>
                </a:ext>
              </a:extLst>
            </p:cNvPr>
            <p:cNvSpPr txBox="1"/>
            <p:nvPr/>
          </p:nvSpPr>
          <p:spPr>
            <a:xfrm>
              <a:off x="954199" y="5000407"/>
              <a:ext cx="2370507" cy="806928"/>
            </a:xfrm>
            <a:prstGeom prst="rect">
              <a:avLst/>
            </a:prstGeom>
            <a:noFill/>
          </p:spPr>
          <p:txBody>
            <a:bodyPr wrap="square" anchor="ctr">
              <a:spAutoFit/>
            </a:bodyPr>
            <a:lstStyle/>
            <a:p>
              <a:pPr algn="just"/>
              <a:r>
                <a:rPr lang="en-US" sz="1400" i="1" dirty="0"/>
                <a:t>In traditional cybersecurity attacks, the tools are </a:t>
              </a:r>
              <a:r>
                <a:rPr lang="en-US" sz="1400" b="1" i="1" dirty="0"/>
                <a:t>malware, viruses, trojans, botnets, and social engineering</a:t>
              </a:r>
            </a:p>
          </p:txBody>
        </p:sp>
        <p:sp>
          <p:nvSpPr>
            <p:cNvPr id="19" name="Rectangle: Rounded Corners 18">
              <a:extLst>
                <a:ext uri="{FF2B5EF4-FFF2-40B4-BE49-F238E27FC236}">
                  <a16:creationId xmlns:a16="http://schemas.microsoft.com/office/drawing/2014/main" id="{35AC9910-418A-456B-684F-87D14D18971A}"/>
                </a:ext>
              </a:extLst>
            </p:cNvPr>
            <p:cNvSpPr/>
            <p:nvPr/>
          </p:nvSpPr>
          <p:spPr bwMode="auto">
            <a:xfrm rot="16200000">
              <a:off x="3019921" y="5381012"/>
              <a:ext cx="640080" cy="45719"/>
            </a:xfrm>
            <a:prstGeom prst="roundRect">
              <a:avLst>
                <a:gd name="adj" fmla="val 50000"/>
              </a:avLst>
            </a:pr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algn="r"/>
              <a:endParaRPr lang="en-US"/>
            </a:p>
          </p:txBody>
        </p:sp>
      </p:grpSp>
      <p:sp>
        <p:nvSpPr>
          <p:cNvPr id="6" name="Block Arc 25">
            <a:extLst>
              <a:ext uri="{FF2B5EF4-FFF2-40B4-BE49-F238E27FC236}">
                <a16:creationId xmlns:a16="http://schemas.microsoft.com/office/drawing/2014/main" id="{E7656DD1-7AC1-3105-01AE-91B659F49405}"/>
              </a:ext>
            </a:extLst>
          </p:cNvPr>
          <p:cNvSpPr/>
          <p:nvPr/>
        </p:nvSpPr>
        <p:spPr>
          <a:xfrm>
            <a:off x="4180545" y="3085541"/>
            <a:ext cx="578235" cy="67451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Tree>
    <p:extLst>
      <p:ext uri="{BB962C8B-B14F-4D97-AF65-F5344CB8AC3E}">
        <p14:creationId xmlns:p14="http://schemas.microsoft.com/office/powerpoint/2010/main" val="103101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5">
            <a:extLst>
              <a:ext uri="{FF2B5EF4-FFF2-40B4-BE49-F238E27FC236}">
                <a16:creationId xmlns:a16="http://schemas.microsoft.com/office/drawing/2014/main" id="{46CB957C-0D09-4DBF-8D4B-A8C51E259180}"/>
              </a:ext>
            </a:extLst>
          </p:cNvPr>
          <p:cNvGrpSpPr/>
          <p:nvPr/>
        </p:nvGrpSpPr>
        <p:grpSpPr>
          <a:xfrm rot="5400000">
            <a:off x="-738121" y="1749344"/>
            <a:ext cx="4068198" cy="4062931"/>
            <a:chOff x="3782394" y="2006190"/>
            <a:chExt cx="4597121" cy="4591166"/>
          </a:xfrm>
        </p:grpSpPr>
        <p:sp>
          <p:nvSpPr>
            <p:cNvPr id="4" name="Block Arc 36">
              <a:extLst>
                <a:ext uri="{FF2B5EF4-FFF2-40B4-BE49-F238E27FC236}">
                  <a16:creationId xmlns:a16="http://schemas.microsoft.com/office/drawing/2014/main" id="{549E4674-84FD-42A1-8F60-240B57482074}"/>
                </a:ext>
              </a:extLst>
            </p:cNvPr>
            <p:cNvSpPr/>
            <p:nvPr/>
          </p:nvSpPr>
          <p:spPr>
            <a:xfrm>
              <a:off x="3884865" y="2145510"/>
              <a:ext cx="4451847" cy="4451846"/>
            </a:xfrm>
            <a:prstGeom prst="blockArc">
              <a:avLst>
                <a:gd name="adj1" fmla="val 10800000"/>
                <a:gd name="adj2" fmla="val 21568928"/>
                <a:gd name="adj3" fmla="val 109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 name="Oval 37">
              <a:extLst>
                <a:ext uri="{FF2B5EF4-FFF2-40B4-BE49-F238E27FC236}">
                  <a16:creationId xmlns:a16="http://schemas.microsoft.com/office/drawing/2014/main" id="{B67D41E5-2CA6-4886-8D40-48EBD82FFAF7}"/>
                </a:ext>
              </a:extLst>
            </p:cNvPr>
            <p:cNvSpPr/>
            <p:nvPr/>
          </p:nvSpPr>
          <p:spPr>
            <a:xfrm>
              <a:off x="6570216" y="2006190"/>
              <a:ext cx="713346" cy="740528"/>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 name="Oval 38">
              <a:extLst>
                <a:ext uri="{FF2B5EF4-FFF2-40B4-BE49-F238E27FC236}">
                  <a16:creationId xmlns:a16="http://schemas.microsoft.com/office/drawing/2014/main" id="{DFEC5988-4C05-41C8-9F37-6818F4F48D76}"/>
                </a:ext>
              </a:extLst>
            </p:cNvPr>
            <p:cNvSpPr/>
            <p:nvPr/>
          </p:nvSpPr>
          <p:spPr>
            <a:xfrm>
              <a:off x="4964391" y="2013768"/>
              <a:ext cx="713346" cy="687008"/>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7" name="Oval 39">
              <a:extLst>
                <a:ext uri="{FF2B5EF4-FFF2-40B4-BE49-F238E27FC236}">
                  <a16:creationId xmlns:a16="http://schemas.microsoft.com/office/drawing/2014/main" id="{646EEC09-15E5-4EB5-8879-7FC4FA437E0A}"/>
                </a:ext>
              </a:extLst>
            </p:cNvPr>
            <p:cNvSpPr/>
            <p:nvPr/>
          </p:nvSpPr>
          <p:spPr>
            <a:xfrm>
              <a:off x="7666169" y="2945632"/>
              <a:ext cx="713346" cy="740528"/>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Oval 40">
              <a:extLst>
                <a:ext uri="{FF2B5EF4-FFF2-40B4-BE49-F238E27FC236}">
                  <a16:creationId xmlns:a16="http://schemas.microsoft.com/office/drawing/2014/main" id="{1665104A-D1CA-4E67-A7C4-64126651EB5B}"/>
                </a:ext>
              </a:extLst>
            </p:cNvPr>
            <p:cNvSpPr/>
            <p:nvPr/>
          </p:nvSpPr>
          <p:spPr>
            <a:xfrm>
              <a:off x="3782394" y="2988365"/>
              <a:ext cx="713346" cy="687008"/>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9" name="Isosceles Triangle 41">
            <a:extLst>
              <a:ext uri="{FF2B5EF4-FFF2-40B4-BE49-F238E27FC236}">
                <a16:creationId xmlns:a16="http://schemas.microsoft.com/office/drawing/2014/main" id="{5966A907-CCCE-40BD-B716-7EC8F29EFEAB}"/>
              </a:ext>
            </a:extLst>
          </p:cNvPr>
          <p:cNvSpPr/>
          <p:nvPr/>
        </p:nvSpPr>
        <p:spPr>
          <a:xfrm>
            <a:off x="2910691" y="4379306"/>
            <a:ext cx="212128" cy="304708"/>
          </a:xfrm>
          <a:custGeom>
            <a:avLst/>
            <a:gdLst>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63436 w 2736000"/>
              <a:gd name="connsiteY1" fmla="*/ 2564418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32752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36000" h="3930092">
                <a:moveTo>
                  <a:pt x="1367278" y="2418044"/>
                </a:moveTo>
                <a:cubicBezTo>
                  <a:pt x="1475622" y="2496498"/>
                  <a:pt x="1442256" y="2523346"/>
                  <a:pt x="1552576" y="2576139"/>
                </a:cubicBezTo>
                <a:cubicBezTo>
                  <a:pt x="1866725" y="2636040"/>
                  <a:pt x="2088000" y="3057033"/>
                  <a:pt x="2088000" y="3520946"/>
                </a:cubicBezTo>
                <a:lnTo>
                  <a:pt x="648080" y="3506285"/>
                </a:lnTo>
                <a:cubicBezTo>
                  <a:pt x="653073" y="3048089"/>
                  <a:pt x="871005" y="2673776"/>
                  <a:pt x="1182763" y="2571640"/>
                </a:cubicBezTo>
                <a:cubicBezTo>
                  <a:pt x="1280064" y="2508169"/>
                  <a:pt x="1254632" y="2499927"/>
                  <a:pt x="1367278" y="2418044"/>
                </a:cubicBezTo>
                <a:close/>
                <a:moveTo>
                  <a:pt x="648003" y="793859"/>
                </a:moveTo>
                <a:lnTo>
                  <a:pt x="2087849" y="808518"/>
                </a:lnTo>
                <a:cubicBezTo>
                  <a:pt x="2081743" y="1099400"/>
                  <a:pt x="1898532" y="1346081"/>
                  <a:pt x="1641214" y="1449982"/>
                </a:cubicBezTo>
                <a:cubicBezTo>
                  <a:pt x="1581100" y="1476031"/>
                  <a:pt x="1454311" y="1749732"/>
                  <a:pt x="1368003" y="1937706"/>
                </a:cubicBezTo>
                <a:cubicBezTo>
                  <a:pt x="1290978" y="1744554"/>
                  <a:pt x="1168712" y="1479962"/>
                  <a:pt x="1094068" y="1448735"/>
                </a:cubicBezTo>
                <a:cubicBezTo>
                  <a:pt x="831917" y="1343398"/>
                  <a:pt x="648003" y="1089607"/>
                  <a:pt x="648003" y="793859"/>
                </a:cubicBezTo>
                <a:close/>
                <a:moveTo>
                  <a:pt x="516625" y="299874"/>
                </a:moveTo>
                <a:lnTo>
                  <a:pt x="516625" y="449580"/>
                </a:lnTo>
                <a:cubicBezTo>
                  <a:pt x="516625" y="947043"/>
                  <a:pt x="728081" y="1374116"/>
                  <a:pt x="1029987" y="1557992"/>
                </a:cubicBezTo>
                <a:cubicBezTo>
                  <a:pt x="1152140" y="1645374"/>
                  <a:pt x="1146996" y="1879118"/>
                  <a:pt x="1146996" y="2057479"/>
                </a:cubicBezTo>
                <a:cubicBezTo>
                  <a:pt x="1146996" y="2199170"/>
                  <a:pt x="1165085" y="2330604"/>
                  <a:pt x="1055065" y="2431585"/>
                </a:cubicBezTo>
                <a:cubicBezTo>
                  <a:pt x="746548" y="2590263"/>
                  <a:pt x="539378" y="3004916"/>
                  <a:pt x="539378" y="3468615"/>
                </a:cubicBezTo>
                <a:lnTo>
                  <a:pt x="539378" y="3604591"/>
                </a:lnTo>
                <a:lnTo>
                  <a:pt x="2196077" y="3604591"/>
                </a:lnTo>
                <a:lnTo>
                  <a:pt x="2196077" y="3468615"/>
                </a:lnTo>
                <a:cubicBezTo>
                  <a:pt x="2196077" y="3023625"/>
                  <a:pt x="1980552" y="2629673"/>
                  <a:pt x="1695313" y="2440912"/>
                </a:cubicBezTo>
                <a:cubicBezTo>
                  <a:pt x="1597256" y="2355530"/>
                  <a:pt x="1621109" y="2199255"/>
                  <a:pt x="1617547" y="2049252"/>
                </a:cubicBezTo>
                <a:cubicBezTo>
                  <a:pt x="1614246" y="1910233"/>
                  <a:pt x="1594005" y="1638458"/>
                  <a:pt x="1719395" y="1540961"/>
                </a:cubicBezTo>
                <a:cubicBezTo>
                  <a:pt x="2008283" y="1349911"/>
                  <a:pt x="2207952" y="932979"/>
                  <a:pt x="2207952" y="449580"/>
                </a:cubicBezTo>
                <a:lnTo>
                  <a:pt x="2207952" y="299874"/>
                </a:lnTo>
                <a:lnTo>
                  <a:pt x="516625" y="299874"/>
                </a:lnTo>
                <a:close/>
                <a:moveTo>
                  <a:pt x="144000" y="0"/>
                </a:moveTo>
                <a:lnTo>
                  <a:pt x="2592000" y="0"/>
                </a:lnTo>
                <a:cubicBezTo>
                  <a:pt x="2671529" y="0"/>
                  <a:pt x="2736000" y="64471"/>
                  <a:pt x="2736000" y="144000"/>
                </a:cubicBezTo>
                <a:cubicBezTo>
                  <a:pt x="2736000" y="223529"/>
                  <a:pt x="2671529" y="288000"/>
                  <a:pt x="2592000" y="288000"/>
                </a:cubicBezTo>
                <a:lnTo>
                  <a:pt x="2396702" y="288000"/>
                </a:lnTo>
                <a:lnTo>
                  <a:pt x="2396702" y="413234"/>
                </a:lnTo>
                <a:cubicBezTo>
                  <a:pt x="2396702" y="964640"/>
                  <a:pt x="2159804" y="1441170"/>
                  <a:pt x="1815389" y="1665324"/>
                </a:cubicBezTo>
                <a:cubicBezTo>
                  <a:pt x="1718143" y="1767020"/>
                  <a:pt x="1749155" y="1822697"/>
                  <a:pt x="1753098" y="1974987"/>
                </a:cubicBezTo>
                <a:cubicBezTo>
                  <a:pt x="1757412" y="2141597"/>
                  <a:pt x="1739638" y="2200230"/>
                  <a:pt x="1825752" y="2312143"/>
                </a:cubicBezTo>
                <a:cubicBezTo>
                  <a:pt x="2164142" y="2539312"/>
                  <a:pt x="2395980" y="3011520"/>
                  <a:pt x="2395980" y="3557007"/>
                </a:cubicBezTo>
                <a:lnTo>
                  <a:pt x="2395980" y="3642092"/>
                </a:lnTo>
                <a:lnTo>
                  <a:pt x="2592000" y="3642092"/>
                </a:lnTo>
                <a:cubicBezTo>
                  <a:pt x="2671529" y="3642092"/>
                  <a:pt x="2736000" y="3706563"/>
                  <a:pt x="2736000" y="3786092"/>
                </a:cubicBezTo>
                <a:cubicBezTo>
                  <a:pt x="2736000" y="3865621"/>
                  <a:pt x="2671529" y="3930092"/>
                  <a:pt x="2592000" y="3930092"/>
                </a:cubicBezTo>
                <a:lnTo>
                  <a:pt x="144000" y="3930092"/>
                </a:lnTo>
                <a:cubicBezTo>
                  <a:pt x="64471" y="3930092"/>
                  <a:pt x="0" y="3865621"/>
                  <a:pt x="0" y="3786092"/>
                </a:cubicBezTo>
                <a:cubicBezTo>
                  <a:pt x="0" y="3706563"/>
                  <a:pt x="64471" y="3642092"/>
                  <a:pt x="144000" y="3642092"/>
                </a:cubicBezTo>
                <a:lnTo>
                  <a:pt x="338578" y="3642092"/>
                </a:lnTo>
                <a:lnTo>
                  <a:pt x="338578" y="3557007"/>
                </a:lnTo>
                <a:cubicBezTo>
                  <a:pt x="338578" y="2988551"/>
                  <a:pt x="590352" y="2499674"/>
                  <a:pt x="951672" y="2284199"/>
                </a:cubicBezTo>
                <a:cubicBezTo>
                  <a:pt x="1026597" y="2195332"/>
                  <a:pt x="1008559" y="2142287"/>
                  <a:pt x="1012216" y="1995181"/>
                </a:cubicBezTo>
                <a:cubicBezTo>
                  <a:pt x="1001243" y="1843296"/>
                  <a:pt x="1013640" y="1774963"/>
                  <a:pt x="943195" y="1693402"/>
                </a:cubicBezTo>
                <a:cubicBezTo>
                  <a:pt x="584785" y="1476413"/>
                  <a:pt x="339300" y="978710"/>
                  <a:pt x="339300" y="413234"/>
                </a:cubicBezTo>
                <a:lnTo>
                  <a:pt x="339300" y="288000"/>
                </a:lnTo>
                <a:lnTo>
                  <a:pt x="144000" y="288000"/>
                </a:lnTo>
                <a:cubicBezTo>
                  <a:pt x="64471" y="288000"/>
                  <a:pt x="0" y="223529"/>
                  <a:pt x="0" y="144000"/>
                </a:cubicBezTo>
                <a:cubicBezTo>
                  <a:pt x="0" y="64471"/>
                  <a:pt x="64471" y="0"/>
                  <a:pt x="144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2" name="Freeform 39">
            <a:extLst>
              <a:ext uri="{FF2B5EF4-FFF2-40B4-BE49-F238E27FC236}">
                <a16:creationId xmlns:a16="http://schemas.microsoft.com/office/drawing/2014/main" id="{1B9CACE1-6A84-4A70-A073-62F889D41804}"/>
              </a:ext>
            </a:extLst>
          </p:cNvPr>
          <p:cNvSpPr>
            <a:spLocks noChangeAspect="1"/>
          </p:cNvSpPr>
          <p:nvPr/>
        </p:nvSpPr>
        <p:spPr>
          <a:xfrm rot="8580000">
            <a:off x="1966220" y="5386106"/>
            <a:ext cx="297051" cy="296262"/>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1" name="Freeform: Shape 53">
            <a:extLst>
              <a:ext uri="{FF2B5EF4-FFF2-40B4-BE49-F238E27FC236}">
                <a16:creationId xmlns:a16="http://schemas.microsoft.com/office/drawing/2014/main" id="{5BF0A667-98AD-487E-A83E-1B98ED8C09B5}"/>
              </a:ext>
            </a:extLst>
          </p:cNvPr>
          <p:cNvSpPr/>
          <p:nvPr/>
        </p:nvSpPr>
        <p:spPr>
          <a:xfrm>
            <a:off x="3122819" y="1588819"/>
            <a:ext cx="5321334" cy="631273"/>
          </a:xfrm>
          <a:custGeom>
            <a:avLst/>
            <a:gdLst>
              <a:gd name="connsiteX0" fmla="*/ 4095750 w 4095750"/>
              <a:gd name="connsiteY0" fmla="*/ 0 h 800100"/>
              <a:gd name="connsiteX1" fmla="*/ 0 w 4095750"/>
              <a:gd name="connsiteY1" fmla="*/ 0 h 800100"/>
              <a:gd name="connsiteX2" fmla="*/ 0 w 4095750"/>
              <a:gd name="connsiteY2" fmla="*/ 800100 h 800100"/>
              <a:gd name="connsiteX3" fmla="*/ 4086225 w 4095750"/>
              <a:gd name="connsiteY3" fmla="*/ 800100 h 800100"/>
            </a:gdLst>
            <a:ahLst/>
            <a:cxnLst>
              <a:cxn ang="0">
                <a:pos x="connsiteX0" y="connsiteY0"/>
              </a:cxn>
              <a:cxn ang="0">
                <a:pos x="connsiteX1" y="connsiteY1"/>
              </a:cxn>
              <a:cxn ang="0">
                <a:pos x="connsiteX2" y="connsiteY2"/>
              </a:cxn>
              <a:cxn ang="0">
                <a:pos x="connsiteX3" y="connsiteY3"/>
              </a:cxn>
            </a:cxnLst>
            <a:rect l="l" t="t" r="r" b="b"/>
            <a:pathLst>
              <a:path w="4095750" h="800100">
                <a:moveTo>
                  <a:pt x="4095750" y="0"/>
                </a:moveTo>
                <a:lnTo>
                  <a:pt x="0" y="0"/>
                </a:lnTo>
                <a:lnTo>
                  <a:pt x="0" y="800100"/>
                </a:lnTo>
                <a:lnTo>
                  <a:pt x="4086225" y="800100"/>
                </a:lnTo>
              </a:path>
            </a:pathLst>
          </a:cu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54">
            <a:extLst>
              <a:ext uri="{FF2B5EF4-FFF2-40B4-BE49-F238E27FC236}">
                <a16:creationId xmlns:a16="http://schemas.microsoft.com/office/drawing/2014/main" id="{ECFBC39F-870F-4175-AD0E-07B2663D16FA}"/>
              </a:ext>
            </a:extLst>
          </p:cNvPr>
          <p:cNvSpPr/>
          <p:nvPr/>
        </p:nvSpPr>
        <p:spPr>
          <a:xfrm>
            <a:off x="3425931" y="2573415"/>
            <a:ext cx="5321335" cy="800100"/>
          </a:xfrm>
          <a:custGeom>
            <a:avLst/>
            <a:gdLst>
              <a:gd name="connsiteX0" fmla="*/ 4095750 w 4095750"/>
              <a:gd name="connsiteY0" fmla="*/ 0 h 800100"/>
              <a:gd name="connsiteX1" fmla="*/ 0 w 4095750"/>
              <a:gd name="connsiteY1" fmla="*/ 0 h 800100"/>
              <a:gd name="connsiteX2" fmla="*/ 0 w 4095750"/>
              <a:gd name="connsiteY2" fmla="*/ 800100 h 800100"/>
              <a:gd name="connsiteX3" fmla="*/ 4086225 w 4095750"/>
              <a:gd name="connsiteY3" fmla="*/ 800100 h 800100"/>
            </a:gdLst>
            <a:ahLst/>
            <a:cxnLst>
              <a:cxn ang="0">
                <a:pos x="connsiteX0" y="connsiteY0"/>
              </a:cxn>
              <a:cxn ang="0">
                <a:pos x="connsiteX1" y="connsiteY1"/>
              </a:cxn>
              <a:cxn ang="0">
                <a:pos x="connsiteX2" y="connsiteY2"/>
              </a:cxn>
              <a:cxn ang="0">
                <a:pos x="connsiteX3" y="connsiteY3"/>
              </a:cxn>
            </a:cxnLst>
            <a:rect l="l" t="t" r="r" b="b"/>
            <a:pathLst>
              <a:path w="4095750" h="800100">
                <a:moveTo>
                  <a:pt x="4095750" y="0"/>
                </a:moveTo>
                <a:lnTo>
                  <a:pt x="0" y="0"/>
                </a:lnTo>
                <a:lnTo>
                  <a:pt x="0" y="800100"/>
                </a:lnTo>
                <a:lnTo>
                  <a:pt x="4086225" y="800100"/>
                </a:lnTo>
              </a:path>
            </a:pathLst>
          </a:cu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55">
            <a:extLst>
              <a:ext uri="{FF2B5EF4-FFF2-40B4-BE49-F238E27FC236}">
                <a16:creationId xmlns:a16="http://schemas.microsoft.com/office/drawing/2014/main" id="{2BF15C7E-9EBD-4063-ACF9-48F5C76788B2}"/>
              </a:ext>
            </a:extLst>
          </p:cNvPr>
          <p:cNvSpPr/>
          <p:nvPr/>
        </p:nvSpPr>
        <p:spPr>
          <a:xfrm>
            <a:off x="3613391" y="3953088"/>
            <a:ext cx="5495821" cy="800100"/>
          </a:xfrm>
          <a:custGeom>
            <a:avLst/>
            <a:gdLst>
              <a:gd name="connsiteX0" fmla="*/ 4095750 w 4095750"/>
              <a:gd name="connsiteY0" fmla="*/ 0 h 800100"/>
              <a:gd name="connsiteX1" fmla="*/ 0 w 4095750"/>
              <a:gd name="connsiteY1" fmla="*/ 0 h 800100"/>
              <a:gd name="connsiteX2" fmla="*/ 0 w 4095750"/>
              <a:gd name="connsiteY2" fmla="*/ 800100 h 800100"/>
              <a:gd name="connsiteX3" fmla="*/ 4086225 w 4095750"/>
              <a:gd name="connsiteY3" fmla="*/ 800100 h 800100"/>
            </a:gdLst>
            <a:ahLst/>
            <a:cxnLst>
              <a:cxn ang="0">
                <a:pos x="connsiteX0" y="connsiteY0"/>
              </a:cxn>
              <a:cxn ang="0">
                <a:pos x="connsiteX1" y="connsiteY1"/>
              </a:cxn>
              <a:cxn ang="0">
                <a:pos x="connsiteX2" y="connsiteY2"/>
              </a:cxn>
              <a:cxn ang="0">
                <a:pos x="connsiteX3" y="connsiteY3"/>
              </a:cxn>
            </a:cxnLst>
            <a:rect l="l" t="t" r="r" b="b"/>
            <a:pathLst>
              <a:path w="4095750" h="800100">
                <a:moveTo>
                  <a:pt x="4095750" y="0"/>
                </a:moveTo>
                <a:lnTo>
                  <a:pt x="0" y="0"/>
                </a:lnTo>
                <a:lnTo>
                  <a:pt x="0" y="800100"/>
                </a:lnTo>
                <a:lnTo>
                  <a:pt x="4086225" y="80010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56">
            <a:extLst>
              <a:ext uri="{FF2B5EF4-FFF2-40B4-BE49-F238E27FC236}">
                <a16:creationId xmlns:a16="http://schemas.microsoft.com/office/drawing/2014/main" id="{45E9FC2F-7F90-40BC-BF62-1E9BCCD8F6FE}"/>
              </a:ext>
            </a:extLst>
          </p:cNvPr>
          <p:cNvSpPr/>
          <p:nvPr/>
        </p:nvSpPr>
        <p:spPr>
          <a:xfrm>
            <a:off x="3239243" y="5269181"/>
            <a:ext cx="7748466" cy="882429"/>
          </a:xfrm>
          <a:custGeom>
            <a:avLst/>
            <a:gdLst>
              <a:gd name="connsiteX0" fmla="*/ 4095750 w 4095750"/>
              <a:gd name="connsiteY0" fmla="*/ 0 h 800100"/>
              <a:gd name="connsiteX1" fmla="*/ 0 w 4095750"/>
              <a:gd name="connsiteY1" fmla="*/ 0 h 800100"/>
              <a:gd name="connsiteX2" fmla="*/ 0 w 4095750"/>
              <a:gd name="connsiteY2" fmla="*/ 800100 h 800100"/>
              <a:gd name="connsiteX3" fmla="*/ 4086225 w 4095750"/>
              <a:gd name="connsiteY3" fmla="*/ 800100 h 800100"/>
            </a:gdLst>
            <a:ahLst/>
            <a:cxnLst>
              <a:cxn ang="0">
                <a:pos x="connsiteX0" y="connsiteY0"/>
              </a:cxn>
              <a:cxn ang="0">
                <a:pos x="connsiteX1" y="connsiteY1"/>
              </a:cxn>
              <a:cxn ang="0">
                <a:pos x="connsiteX2" y="connsiteY2"/>
              </a:cxn>
              <a:cxn ang="0">
                <a:pos x="connsiteX3" y="connsiteY3"/>
              </a:cxn>
            </a:cxnLst>
            <a:rect l="l" t="t" r="r" b="b"/>
            <a:pathLst>
              <a:path w="4095750" h="800100">
                <a:moveTo>
                  <a:pt x="4095750" y="0"/>
                </a:moveTo>
                <a:lnTo>
                  <a:pt x="0" y="0"/>
                </a:lnTo>
                <a:lnTo>
                  <a:pt x="0" y="800100"/>
                </a:lnTo>
                <a:lnTo>
                  <a:pt x="4086225" y="800100"/>
                </a:ln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08">
            <a:extLst>
              <a:ext uri="{FF2B5EF4-FFF2-40B4-BE49-F238E27FC236}">
                <a16:creationId xmlns:a16="http://schemas.microsoft.com/office/drawing/2014/main" id="{1440D8DF-1D3E-0A09-BF0A-10E6FACB6D13}"/>
              </a:ext>
            </a:extLst>
          </p:cNvPr>
          <p:cNvSpPr/>
          <p:nvPr/>
        </p:nvSpPr>
        <p:spPr>
          <a:xfrm>
            <a:off x="323529" y="2669154"/>
            <a:ext cx="1939348" cy="2394235"/>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Text Placeholder 1">
            <a:extLst>
              <a:ext uri="{FF2B5EF4-FFF2-40B4-BE49-F238E27FC236}">
                <a16:creationId xmlns:a16="http://schemas.microsoft.com/office/drawing/2014/main" id="{5D85E6F1-2CD4-A60E-8DB0-07BF4E8EB611}"/>
              </a:ext>
            </a:extLst>
          </p:cNvPr>
          <p:cNvSpPr>
            <a:spLocks noGrp="1"/>
          </p:cNvSpPr>
          <p:nvPr>
            <p:ph type="body" sz="quarter" idx="10"/>
          </p:nvPr>
        </p:nvSpPr>
        <p:spPr>
          <a:xfrm>
            <a:off x="174296" y="320690"/>
            <a:ext cx="11692839" cy="724247"/>
          </a:xfrm>
        </p:spPr>
        <p:txBody>
          <a:bodyPr/>
          <a:lstStyle/>
          <a:p>
            <a:r>
              <a:rPr lang="en-US" sz="2800" b="1" i="0" dirty="0">
                <a:solidFill>
                  <a:srgbClr val="333333"/>
                </a:solidFill>
                <a:effectLst/>
                <a:latin typeface="+mn-lt"/>
              </a:rPr>
              <a:t>Cognitive hacking: An attack and compromise of our cognitive being:</a:t>
            </a:r>
            <a:endParaRPr lang="en-US" sz="2800" b="1" dirty="0">
              <a:latin typeface="+mn-lt"/>
            </a:endParaRPr>
          </a:p>
        </p:txBody>
      </p:sp>
      <p:sp>
        <p:nvSpPr>
          <p:cNvPr id="20" name="TextBox 19">
            <a:extLst>
              <a:ext uri="{FF2B5EF4-FFF2-40B4-BE49-F238E27FC236}">
                <a16:creationId xmlns:a16="http://schemas.microsoft.com/office/drawing/2014/main" id="{95EA9DF5-E9C1-A590-33E5-F928FED484EE}"/>
              </a:ext>
            </a:extLst>
          </p:cNvPr>
          <p:cNvSpPr txBox="1"/>
          <p:nvPr/>
        </p:nvSpPr>
        <p:spPr>
          <a:xfrm>
            <a:off x="3122819" y="1623797"/>
            <a:ext cx="5321334" cy="523220"/>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ko-KR" sz="1400" b="1" dirty="0">
                <a:solidFill>
                  <a:schemeClr val="tx1">
                    <a:lumMod val="75000"/>
                    <a:lumOff val="25000"/>
                  </a:schemeClr>
                </a:solidFill>
                <a:cs typeface="Arial" pitchFamily="34" charset="0"/>
              </a:rPr>
              <a:t>Cognitive hacking </a:t>
            </a:r>
            <a:r>
              <a:rPr lang="en-US" altLang="ko-KR" sz="1400" dirty="0">
                <a:solidFill>
                  <a:schemeClr val="tx1">
                    <a:lumMod val="75000"/>
                    <a:lumOff val="25000"/>
                  </a:schemeClr>
                </a:solidFill>
                <a:cs typeface="Arial" pitchFamily="34" charset="0"/>
              </a:rPr>
              <a:t>is a threat from disinformation and computational propaganda.</a:t>
            </a:r>
            <a:endParaRPr lang="ko-KR" altLang="en-US" sz="1400" dirty="0">
              <a:solidFill>
                <a:schemeClr val="tx1">
                  <a:lumMod val="75000"/>
                  <a:lumOff val="25000"/>
                </a:schemeClr>
              </a:solidFill>
              <a:cs typeface="Arial" pitchFamily="34" charset="0"/>
            </a:endParaRPr>
          </a:p>
        </p:txBody>
      </p:sp>
      <p:sp>
        <p:nvSpPr>
          <p:cNvPr id="45" name="TextBox 44">
            <a:extLst>
              <a:ext uri="{FF2B5EF4-FFF2-40B4-BE49-F238E27FC236}">
                <a16:creationId xmlns:a16="http://schemas.microsoft.com/office/drawing/2014/main" id="{E19F9E78-62C0-529E-4106-805C0CE6B709}"/>
              </a:ext>
            </a:extLst>
          </p:cNvPr>
          <p:cNvSpPr txBox="1"/>
          <p:nvPr/>
        </p:nvSpPr>
        <p:spPr>
          <a:xfrm>
            <a:off x="3425932" y="2618622"/>
            <a:ext cx="5216141" cy="738664"/>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ko-KR" sz="1400" b="1" dirty="0">
                <a:solidFill>
                  <a:schemeClr val="accent3"/>
                </a:solidFill>
                <a:cs typeface="Arial" pitchFamily="34" charset="0"/>
              </a:rPr>
              <a:t>This attack exploits psychological vulnerabilities, perpetuates biases, and eventually compromises logical and critical thinking, giving rise to cognitive dissonance</a:t>
            </a:r>
            <a:endParaRPr lang="ko-KR" altLang="en-US" sz="1400" b="1" dirty="0">
              <a:solidFill>
                <a:schemeClr val="accent3"/>
              </a:solidFill>
              <a:cs typeface="Arial" pitchFamily="34" charset="0"/>
            </a:endParaRPr>
          </a:p>
        </p:txBody>
      </p:sp>
      <p:sp>
        <p:nvSpPr>
          <p:cNvPr id="46" name="TextBox 45">
            <a:extLst>
              <a:ext uri="{FF2B5EF4-FFF2-40B4-BE49-F238E27FC236}">
                <a16:creationId xmlns:a16="http://schemas.microsoft.com/office/drawing/2014/main" id="{38B41D19-145F-BBC2-2F0D-27D1FA6E0714}"/>
              </a:ext>
            </a:extLst>
          </p:cNvPr>
          <p:cNvSpPr txBox="1"/>
          <p:nvPr/>
        </p:nvSpPr>
        <p:spPr>
          <a:xfrm>
            <a:off x="3613391" y="3969317"/>
            <a:ext cx="5540548" cy="738664"/>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ko-KR" sz="1400" b="1" dirty="0">
                <a:solidFill>
                  <a:schemeClr val="accent5"/>
                </a:solidFill>
                <a:cs typeface="Arial" pitchFamily="34" charset="0"/>
              </a:rPr>
              <a:t>A cognitive hacking attack attempts to change the target audience’s thoughts and actions, galvanize societies and disrupt harmony using disinformation.</a:t>
            </a:r>
            <a:endParaRPr lang="ko-KR" altLang="en-US" sz="1400" b="1" dirty="0">
              <a:solidFill>
                <a:schemeClr val="accent5"/>
              </a:solidFill>
              <a:cs typeface="Arial" pitchFamily="34" charset="0"/>
            </a:endParaRPr>
          </a:p>
        </p:txBody>
      </p:sp>
      <p:sp>
        <p:nvSpPr>
          <p:cNvPr id="52" name="TextBox 51">
            <a:extLst>
              <a:ext uri="{FF2B5EF4-FFF2-40B4-BE49-F238E27FC236}">
                <a16:creationId xmlns:a16="http://schemas.microsoft.com/office/drawing/2014/main" id="{D0C25DF7-A0C0-3732-48A5-39B3641D653B}"/>
              </a:ext>
            </a:extLst>
          </p:cNvPr>
          <p:cNvSpPr txBox="1"/>
          <p:nvPr/>
        </p:nvSpPr>
        <p:spPr>
          <a:xfrm>
            <a:off x="3149567" y="5227773"/>
            <a:ext cx="7896498" cy="954107"/>
          </a:xfrm>
          <a:prstGeom prst="rect">
            <a:avLst/>
          </a:prstGeom>
          <a:noFill/>
        </p:spPr>
        <p:txBody>
          <a:bodyPr wrap="square">
            <a:spAutoFit/>
          </a:bodyPr>
          <a:lstStyle/>
          <a:p>
            <a:pPr marL="285750" indent="-285750" algn="just">
              <a:buFont typeface="Wingdings" panose="05000000000000000000" pitchFamily="2" charset="2"/>
              <a:buChar char="Ø"/>
            </a:pPr>
            <a:r>
              <a:rPr lang="en-US" altLang="ko-KR" sz="1400" b="1" dirty="0">
                <a:solidFill>
                  <a:schemeClr val="accent6"/>
                </a:solidFill>
                <a:cs typeface="Arial" pitchFamily="34" charset="0"/>
              </a:rPr>
              <a:t>It exploits cognitive biases and shapes people by perpetuating their prejudices. The goal is to manipulate the way people perceive reality.</a:t>
            </a:r>
          </a:p>
          <a:p>
            <a:pPr marL="285750" indent="-285750" algn="just">
              <a:buFont typeface="Wingdings" panose="05000000000000000000" pitchFamily="2" charset="2"/>
              <a:buChar char="Ø"/>
            </a:pPr>
            <a:r>
              <a:rPr lang="en-US" altLang="ko-KR" sz="1400" b="1" dirty="0">
                <a:solidFill>
                  <a:schemeClr val="accent6"/>
                </a:solidFill>
                <a:cs typeface="Arial" pitchFamily="34" charset="0"/>
              </a:rPr>
              <a:t>The implications of cognitive hacking are more devastating than cyberattacks on critical infrastructure. The damage wrought by disinformation is challenging to repair.</a:t>
            </a:r>
          </a:p>
        </p:txBody>
      </p:sp>
      <p:sp>
        <p:nvSpPr>
          <p:cNvPr id="53" name="Freeform 14">
            <a:extLst>
              <a:ext uri="{FF2B5EF4-FFF2-40B4-BE49-F238E27FC236}">
                <a16:creationId xmlns:a16="http://schemas.microsoft.com/office/drawing/2014/main" id="{37AC428B-C2DD-CF6F-E6A6-72651A07FE1D}"/>
              </a:ext>
            </a:extLst>
          </p:cNvPr>
          <p:cNvSpPr>
            <a:spLocks noChangeAspect="1"/>
          </p:cNvSpPr>
          <p:nvPr/>
        </p:nvSpPr>
        <p:spPr>
          <a:xfrm>
            <a:off x="1962291" y="1850919"/>
            <a:ext cx="383997" cy="437472"/>
          </a:xfrm>
          <a:custGeom>
            <a:avLst/>
            <a:gdLst/>
            <a:ahLst/>
            <a:cxnLst/>
            <a:rect l="l" t="t" r="r" b="b"/>
            <a:pathLst>
              <a:path w="3456727" h="3938119">
                <a:moveTo>
                  <a:pt x="1728364" y="1961325"/>
                </a:moveTo>
                <a:cubicBezTo>
                  <a:pt x="1726089" y="2407152"/>
                  <a:pt x="1737463" y="2812034"/>
                  <a:pt x="1735188" y="3257861"/>
                </a:cubicBezTo>
                <a:cubicBezTo>
                  <a:pt x="2394830" y="3057694"/>
                  <a:pt x="2610919" y="2352560"/>
                  <a:pt x="2765594" y="1981796"/>
                </a:cubicBezTo>
                <a:close/>
                <a:moveTo>
                  <a:pt x="1728362" y="682044"/>
                </a:moveTo>
                <a:cubicBezTo>
                  <a:pt x="1355324" y="868563"/>
                  <a:pt x="1166530" y="952725"/>
                  <a:pt x="609247" y="1002767"/>
                </a:cubicBezTo>
                <a:cubicBezTo>
                  <a:pt x="606972" y="1330312"/>
                  <a:pt x="631992" y="1623739"/>
                  <a:pt x="704780" y="1964933"/>
                </a:cubicBezTo>
                <a:lnTo>
                  <a:pt x="1728363" y="1971757"/>
                </a:lnTo>
                <a:cubicBezTo>
                  <a:pt x="1728363" y="1541853"/>
                  <a:pt x="1728362" y="1111948"/>
                  <a:pt x="1728362" y="682044"/>
                </a:cubicBezTo>
                <a:close/>
                <a:moveTo>
                  <a:pt x="1723409" y="487996"/>
                </a:moveTo>
                <a:cubicBezTo>
                  <a:pt x="1725062" y="488690"/>
                  <a:pt x="1726712" y="489384"/>
                  <a:pt x="1728363" y="490064"/>
                </a:cubicBezTo>
                <a:cubicBezTo>
                  <a:pt x="1730015" y="489384"/>
                  <a:pt x="1731666" y="488690"/>
                  <a:pt x="1733319" y="487996"/>
                </a:cubicBezTo>
                <a:lnTo>
                  <a:pt x="1733319" y="492131"/>
                </a:lnTo>
                <a:cubicBezTo>
                  <a:pt x="2179467" y="679460"/>
                  <a:pt x="2405896" y="769409"/>
                  <a:pt x="2817789" y="813808"/>
                </a:cubicBezTo>
                <a:cubicBezTo>
                  <a:pt x="2971516" y="823489"/>
                  <a:pt x="3036247" y="875307"/>
                  <a:pt x="3033236" y="1061333"/>
                </a:cubicBezTo>
                <a:cubicBezTo>
                  <a:pt x="3015439" y="2441328"/>
                  <a:pt x="2363638" y="3359629"/>
                  <a:pt x="1733319" y="3448048"/>
                </a:cubicBezTo>
                <a:lnTo>
                  <a:pt x="1733319" y="3450123"/>
                </a:lnTo>
                <a:lnTo>
                  <a:pt x="1728363" y="3449086"/>
                </a:lnTo>
                <a:lnTo>
                  <a:pt x="1723409" y="3450123"/>
                </a:lnTo>
                <a:lnTo>
                  <a:pt x="1723409" y="3448048"/>
                </a:lnTo>
                <a:cubicBezTo>
                  <a:pt x="1093089" y="3359629"/>
                  <a:pt x="441289" y="2441328"/>
                  <a:pt x="423491" y="1061333"/>
                </a:cubicBezTo>
                <a:cubicBezTo>
                  <a:pt x="420479" y="875307"/>
                  <a:pt x="485211" y="823489"/>
                  <a:pt x="638937" y="813808"/>
                </a:cubicBezTo>
                <a:cubicBezTo>
                  <a:pt x="1050832" y="769409"/>
                  <a:pt x="1277261" y="679460"/>
                  <a:pt x="1723409" y="492131"/>
                </a:cubicBezTo>
                <a:close/>
                <a:moveTo>
                  <a:pt x="1722802" y="306889"/>
                </a:moveTo>
                <a:lnTo>
                  <a:pt x="1722802" y="311530"/>
                </a:lnTo>
                <a:cubicBezTo>
                  <a:pt x="1222099" y="521767"/>
                  <a:pt x="967982" y="622713"/>
                  <a:pt x="505720" y="672542"/>
                </a:cubicBezTo>
                <a:cubicBezTo>
                  <a:pt x="333196" y="683408"/>
                  <a:pt x="260550" y="741561"/>
                  <a:pt x="263929" y="950334"/>
                </a:cubicBezTo>
                <a:cubicBezTo>
                  <a:pt x="283902" y="2499079"/>
                  <a:pt x="1015407" y="3529669"/>
                  <a:pt x="1722802" y="3628902"/>
                </a:cubicBezTo>
                <a:lnTo>
                  <a:pt x="1722802" y="3631230"/>
                </a:lnTo>
                <a:lnTo>
                  <a:pt x="1728365" y="3630065"/>
                </a:lnTo>
                <a:lnTo>
                  <a:pt x="1733925" y="3631230"/>
                </a:lnTo>
                <a:lnTo>
                  <a:pt x="1733925" y="3628902"/>
                </a:lnTo>
                <a:cubicBezTo>
                  <a:pt x="2441322" y="3529669"/>
                  <a:pt x="3172826" y="2499079"/>
                  <a:pt x="3192800" y="950334"/>
                </a:cubicBezTo>
                <a:cubicBezTo>
                  <a:pt x="3196179" y="741561"/>
                  <a:pt x="3123532" y="683408"/>
                  <a:pt x="2951007" y="672542"/>
                </a:cubicBezTo>
                <a:cubicBezTo>
                  <a:pt x="2488747" y="622713"/>
                  <a:pt x="2234630" y="521767"/>
                  <a:pt x="1733925" y="311530"/>
                </a:cubicBezTo>
                <a:lnTo>
                  <a:pt x="1733925" y="306889"/>
                </a:lnTo>
                <a:cubicBezTo>
                  <a:pt x="1732071" y="307669"/>
                  <a:pt x="1730218" y="308445"/>
                  <a:pt x="1728365" y="309209"/>
                </a:cubicBezTo>
                <a:cubicBezTo>
                  <a:pt x="1726510" y="308445"/>
                  <a:pt x="1724659" y="307669"/>
                  <a:pt x="1722802" y="306889"/>
                </a:cubicBezTo>
                <a:close/>
                <a:moveTo>
                  <a:pt x="1721800" y="0"/>
                </a:moveTo>
                <a:cubicBezTo>
                  <a:pt x="1723991" y="923"/>
                  <a:pt x="1726176" y="1844"/>
                  <a:pt x="1728363" y="2749"/>
                </a:cubicBezTo>
                <a:cubicBezTo>
                  <a:pt x="1730551" y="1844"/>
                  <a:pt x="1732737" y="923"/>
                  <a:pt x="1734926" y="0"/>
                </a:cubicBezTo>
                <a:lnTo>
                  <a:pt x="1734926" y="5497"/>
                </a:lnTo>
                <a:cubicBezTo>
                  <a:pt x="2325825" y="254550"/>
                  <a:pt x="2625718" y="374136"/>
                  <a:pt x="3171248" y="433164"/>
                </a:cubicBezTo>
                <a:cubicBezTo>
                  <a:pt x="3374850" y="446035"/>
                  <a:pt x="3460584" y="514926"/>
                  <a:pt x="3456595" y="762245"/>
                </a:cubicBezTo>
                <a:cubicBezTo>
                  <a:pt x="3433024" y="2596936"/>
                  <a:pt x="2569749" y="3817807"/>
                  <a:pt x="1734926" y="3935360"/>
                </a:cubicBezTo>
                <a:lnTo>
                  <a:pt x="1734926" y="3938119"/>
                </a:lnTo>
                <a:lnTo>
                  <a:pt x="1728363" y="3936740"/>
                </a:lnTo>
                <a:lnTo>
                  <a:pt x="1721800" y="3938119"/>
                </a:lnTo>
                <a:lnTo>
                  <a:pt x="1721800" y="3935360"/>
                </a:lnTo>
                <a:cubicBezTo>
                  <a:pt x="886977" y="3817807"/>
                  <a:pt x="23703" y="2596936"/>
                  <a:pt x="132" y="762245"/>
                </a:cubicBezTo>
                <a:cubicBezTo>
                  <a:pt x="-3858" y="514926"/>
                  <a:pt x="81876" y="446035"/>
                  <a:pt x="285478" y="433164"/>
                </a:cubicBezTo>
                <a:cubicBezTo>
                  <a:pt x="831010" y="374136"/>
                  <a:pt x="1130903" y="254550"/>
                  <a:pt x="1721800" y="549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54" name="Oval 8">
            <a:extLst>
              <a:ext uri="{FF2B5EF4-FFF2-40B4-BE49-F238E27FC236}">
                <a16:creationId xmlns:a16="http://schemas.microsoft.com/office/drawing/2014/main" id="{E75FF4D2-6DB6-BE6D-AFE0-7A25C9F391CD}"/>
              </a:ext>
            </a:extLst>
          </p:cNvPr>
          <p:cNvSpPr/>
          <p:nvPr/>
        </p:nvSpPr>
        <p:spPr>
          <a:xfrm>
            <a:off x="2753179" y="2837403"/>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2CB2D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184600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ock Arc 25">
            <a:extLst>
              <a:ext uri="{FF2B5EF4-FFF2-40B4-BE49-F238E27FC236}">
                <a16:creationId xmlns:a16="http://schemas.microsoft.com/office/drawing/2014/main" id="{E7656DD1-7AC1-3105-01AE-91B659F49405}"/>
              </a:ext>
            </a:extLst>
          </p:cNvPr>
          <p:cNvSpPr/>
          <p:nvPr/>
        </p:nvSpPr>
        <p:spPr>
          <a:xfrm>
            <a:off x="4050036" y="2880472"/>
            <a:ext cx="578235" cy="67451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pic>
        <p:nvPicPr>
          <p:cNvPr id="20" name="Picture 19">
            <a:extLst>
              <a:ext uri="{FF2B5EF4-FFF2-40B4-BE49-F238E27FC236}">
                <a16:creationId xmlns:a16="http://schemas.microsoft.com/office/drawing/2014/main" id="{6D68B441-BFC6-5685-9D71-3D776B982C58}"/>
              </a:ext>
            </a:extLst>
          </p:cNvPr>
          <p:cNvPicPr>
            <a:picLocks noChangeAspect="1"/>
          </p:cNvPicPr>
          <p:nvPr/>
        </p:nvPicPr>
        <p:blipFill>
          <a:blip r:embed="rId2"/>
          <a:stretch>
            <a:fillRect/>
          </a:stretch>
        </p:blipFill>
        <p:spPr>
          <a:xfrm>
            <a:off x="536771" y="780829"/>
            <a:ext cx="6419850" cy="5934075"/>
          </a:xfrm>
          <a:prstGeom prst="rect">
            <a:avLst/>
          </a:prstGeom>
        </p:spPr>
      </p:pic>
      <p:sp>
        <p:nvSpPr>
          <p:cNvPr id="21" name="TextBox 20">
            <a:extLst>
              <a:ext uri="{FF2B5EF4-FFF2-40B4-BE49-F238E27FC236}">
                <a16:creationId xmlns:a16="http://schemas.microsoft.com/office/drawing/2014/main" id="{2D9E3AAE-33BD-34B6-64EF-F7F69DEBD437}"/>
              </a:ext>
            </a:extLst>
          </p:cNvPr>
          <p:cNvSpPr txBox="1"/>
          <p:nvPr/>
        </p:nvSpPr>
        <p:spPr>
          <a:xfrm>
            <a:off x="7108873" y="3010486"/>
            <a:ext cx="4168726" cy="3139321"/>
          </a:xfrm>
          <a:prstGeom prst="rect">
            <a:avLst/>
          </a:prstGeom>
          <a:noFill/>
        </p:spPr>
        <p:txBody>
          <a:bodyPr wrap="square" rtlCol="0">
            <a:spAutoFit/>
          </a:bodyPr>
          <a:lstStyle/>
          <a:p>
            <a:pPr algn="just"/>
            <a:r>
              <a:rPr lang="en-US" dirty="0"/>
              <a:t>Top Concerns;</a:t>
            </a:r>
          </a:p>
          <a:p>
            <a:pPr marL="285750" indent="-285750" algn="just">
              <a:buFont typeface="Wingdings" panose="05000000000000000000" pitchFamily="2" charset="2"/>
              <a:buChar char="ü"/>
            </a:pPr>
            <a:r>
              <a:rPr lang="en-US" dirty="0"/>
              <a:t>The flood of Misinformation &amp; Disinformation</a:t>
            </a:r>
          </a:p>
          <a:p>
            <a:pPr marL="285750" indent="-285750" algn="just">
              <a:buFont typeface="Wingdings" panose="05000000000000000000" pitchFamily="2" charset="2"/>
              <a:buChar char="ü"/>
            </a:pPr>
            <a:r>
              <a:rPr lang="en-US" dirty="0"/>
              <a:t>Exploitation of AI by bad actors</a:t>
            </a:r>
          </a:p>
          <a:p>
            <a:pPr marL="285750" indent="-285750" algn="just">
              <a:buFont typeface="Wingdings" panose="05000000000000000000" pitchFamily="2" charset="2"/>
              <a:buChar char="ü"/>
            </a:pPr>
            <a:r>
              <a:rPr lang="en-US" dirty="0"/>
              <a:t>Possibility of AI to upend the Job Market </a:t>
            </a:r>
          </a:p>
          <a:p>
            <a:pPr marL="285750" indent="-285750" algn="just">
              <a:buFont typeface="Wingdings" panose="05000000000000000000" pitchFamily="2" charset="2"/>
              <a:buChar char="ü"/>
            </a:pPr>
            <a:r>
              <a:rPr lang="en-US" dirty="0"/>
              <a:t>“existential Risk” creation of a true digital intelligence.</a:t>
            </a:r>
          </a:p>
          <a:p>
            <a:pPr algn="just"/>
            <a:endParaRPr lang="en-US" dirty="0"/>
          </a:p>
          <a:p>
            <a:pPr algn="just"/>
            <a:r>
              <a:rPr lang="en-US" dirty="0"/>
              <a:t>Source: </a:t>
            </a:r>
            <a:r>
              <a:rPr lang="en-US" dirty="0">
                <a:hlinkClick r:id="rId3"/>
              </a:rPr>
              <a:t>theguardian</a:t>
            </a:r>
            <a:endParaRPr lang="en-US" dirty="0"/>
          </a:p>
          <a:p>
            <a:pPr algn="just"/>
            <a:endParaRPr lang="en-ZA" dirty="0"/>
          </a:p>
        </p:txBody>
      </p:sp>
    </p:spTree>
    <p:extLst>
      <p:ext uri="{BB962C8B-B14F-4D97-AF65-F5344CB8AC3E}">
        <p14:creationId xmlns:p14="http://schemas.microsoft.com/office/powerpoint/2010/main" val="3963169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7C76-2E74-4345-B601-F00A1BACFCE9}"/>
              </a:ext>
            </a:extLst>
          </p:cNvPr>
          <p:cNvSpPr>
            <a:spLocks noGrp="1"/>
          </p:cNvSpPr>
          <p:nvPr>
            <p:ph type="title"/>
          </p:nvPr>
        </p:nvSpPr>
        <p:spPr/>
        <p:txBody>
          <a:bodyPr/>
          <a:lstStyle/>
          <a:p>
            <a:r>
              <a:rPr lang="en-US" sz="2400" dirty="0">
                <a:latin typeface="+mn-lt"/>
              </a:rPr>
              <a:t>The Double-Edged Sword of Generative AI in Cybersecurity:</a:t>
            </a:r>
            <a:endParaRPr lang="en-IN" sz="2400" dirty="0">
              <a:latin typeface="+mn-lt"/>
            </a:endParaRPr>
          </a:p>
        </p:txBody>
      </p:sp>
      <p:sp>
        <p:nvSpPr>
          <p:cNvPr id="3" name="Text Placeholder 2">
            <a:extLst>
              <a:ext uri="{FF2B5EF4-FFF2-40B4-BE49-F238E27FC236}">
                <a16:creationId xmlns:a16="http://schemas.microsoft.com/office/drawing/2014/main" id="{74328ADA-0907-4091-88FE-20B39CAF1BA9}"/>
              </a:ext>
            </a:extLst>
          </p:cNvPr>
          <p:cNvSpPr>
            <a:spLocks noGrp="1"/>
          </p:cNvSpPr>
          <p:nvPr>
            <p:ph type="body" sz="quarter" idx="13"/>
          </p:nvPr>
        </p:nvSpPr>
        <p:spPr>
          <a:xfrm>
            <a:off x="282872" y="583128"/>
            <a:ext cx="11755528" cy="365277"/>
          </a:xfrm>
        </p:spPr>
        <p:txBody>
          <a:bodyPr>
            <a:normAutofit lnSpcReduction="10000"/>
          </a:bodyPr>
          <a:lstStyle/>
          <a:p>
            <a:r>
              <a:rPr lang="en-US" dirty="0">
                <a:latin typeface="+mn-lt"/>
              </a:rPr>
              <a:t>Top Threats and Opportunities</a:t>
            </a:r>
          </a:p>
        </p:txBody>
      </p:sp>
      <p:grpSp>
        <p:nvGrpSpPr>
          <p:cNvPr id="157" name="Group 156">
            <a:extLst>
              <a:ext uri="{FF2B5EF4-FFF2-40B4-BE49-F238E27FC236}">
                <a16:creationId xmlns:a16="http://schemas.microsoft.com/office/drawing/2014/main" id="{D1550F3E-800F-2625-856F-8555A829FF75}"/>
              </a:ext>
            </a:extLst>
          </p:cNvPr>
          <p:cNvGrpSpPr/>
          <p:nvPr/>
        </p:nvGrpSpPr>
        <p:grpSpPr>
          <a:xfrm>
            <a:off x="-13335" y="1089424"/>
            <a:ext cx="11757984" cy="5170582"/>
            <a:chOff x="-274278" y="1044981"/>
            <a:chExt cx="10374061" cy="5170582"/>
          </a:xfrm>
        </p:grpSpPr>
        <p:grpSp>
          <p:nvGrpSpPr>
            <p:cNvPr id="71" name="Group 70">
              <a:extLst>
                <a:ext uri="{FF2B5EF4-FFF2-40B4-BE49-F238E27FC236}">
                  <a16:creationId xmlns:a16="http://schemas.microsoft.com/office/drawing/2014/main" id="{F5198248-1961-9AEC-F9D3-6CAC904B765F}"/>
                </a:ext>
              </a:extLst>
            </p:cNvPr>
            <p:cNvGrpSpPr/>
            <p:nvPr/>
          </p:nvGrpSpPr>
          <p:grpSpPr>
            <a:xfrm>
              <a:off x="4971830" y="1554367"/>
              <a:ext cx="1575690" cy="4661196"/>
              <a:chOff x="5161398" y="1230987"/>
              <a:chExt cx="1575690" cy="4661196"/>
            </a:xfrm>
          </p:grpSpPr>
          <p:sp>
            <p:nvSpPr>
              <p:cNvPr id="22" name="Freeform: Shape 21">
                <a:extLst>
                  <a:ext uri="{FF2B5EF4-FFF2-40B4-BE49-F238E27FC236}">
                    <a16:creationId xmlns:a16="http://schemas.microsoft.com/office/drawing/2014/main" id="{27801C0C-CA37-8B35-6572-AC0034F4F814}"/>
                  </a:ext>
                </a:extLst>
              </p:cNvPr>
              <p:cNvSpPr/>
              <p:nvPr/>
            </p:nvSpPr>
            <p:spPr>
              <a:xfrm flipH="1">
                <a:off x="5161398" y="1230987"/>
                <a:ext cx="787846" cy="2620708"/>
              </a:xfrm>
              <a:custGeom>
                <a:avLst/>
                <a:gdLst>
                  <a:gd name="connsiteX0" fmla="*/ 0 w 1457325"/>
                  <a:gd name="connsiteY0" fmla="*/ 0 h 2620708"/>
                  <a:gd name="connsiteX1" fmla="*/ 1457325 w 1457325"/>
                  <a:gd name="connsiteY1" fmla="*/ 2620709 h 2620708"/>
                  <a:gd name="connsiteX2" fmla="*/ 0 w 1457325"/>
                  <a:gd name="connsiteY2" fmla="*/ 824579 h 2620708"/>
                  <a:gd name="connsiteX3" fmla="*/ 0 w 1457325"/>
                  <a:gd name="connsiteY3" fmla="*/ 0 h 2620708"/>
                </a:gdLst>
                <a:ahLst/>
                <a:cxnLst>
                  <a:cxn ang="0">
                    <a:pos x="connsiteX0" y="connsiteY0"/>
                  </a:cxn>
                  <a:cxn ang="0">
                    <a:pos x="connsiteX1" y="connsiteY1"/>
                  </a:cxn>
                  <a:cxn ang="0">
                    <a:pos x="connsiteX2" y="connsiteY2"/>
                  </a:cxn>
                  <a:cxn ang="0">
                    <a:pos x="connsiteX3" y="connsiteY3"/>
                  </a:cxn>
                </a:cxnLst>
                <a:rect l="l" t="t" r="r" b="b"/>
                <a:pathLst>
                  <a:path w="1457325" h="2620708">
                    <a:moveTo>
                      <a:pt x="0" y="0"/>
                    </a:moveTo>
                    <a:lnTo>
                      <a:pt x="1457325" y="2620709"/>
                    </a:lnTo>
                    <a:lnTo>
                      <a:pt x="0" y="824579"/>
                    </a:lnTo>
                    <a:lnTo>
                      <a:pt x="0" y="0"/>
                    </a:lnTo>
                    <a:close/>
                  </a:path>
                </a:pathLst>
              </a:custGeom>
              <a:solidFill>
                <a:schemeClr val="accent1">
                  <a:lumMod val="50000"/>
                </a:schemeClr>
              </a:solidFill>
              <a:ln w="3175" cap="flat">
                <a:solidFill>
                  <a:schemeClr val="accent1">
                    <a:lumMod val="50000"/>
                  </a:schemeClr>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38F4DC57-0E75-EBDB-E9AE-FF6BB7B137F0}"/>
                  </a:ext>
                </a:extLst>
              </p:cNvPr>
              <p:cNvSpPr/>
              <p:nvPr/>
            </p:nvSpPr>
            <p:spPr>
              <a:xfrm flipH="1">
                <a:off x="5161398" y="2055566"/>
                <a:ext cx="787846" cy="1796129"/>
              </a:xfrm>
              <a:custGeom>
                <a:avLst/>
                <a:gdLst>
                  <a:gd name="connsiteX0" fmla="*/ 0 w 1457325"/>
                  <a:gd name="connsiteY0" fmla="*/ 0 h 1796129"/>
                  <a:gd name="connsiteX1" fmla="*/ 1457325 w 1457325"/>
                  <a:gd name="connsiteY1" fmla="*/ 1796129 h 1796129"/>
                  <a:gd name="connsiteX2" fmla="*/ 0 w 1457325"/>
                  <a:gd name="connsiteY2" fmla="*/ 824579 h 1796129"/>
                  <a:gd name="connsiteX3" fmla="*/ 0 w 1457325"/>
                  <a:gd name="connsiteY3" fmla="*/ 0 h 1796129"/>
                </a:gdLst>
                <a:ahLst/>
                <a:cxnLst>
                  <a:cxn ang="0">
                    <a:pos x="connsiteX0" y="connsiteY0"/>
                  </a:cxn>
                  <a:cxn ang="0">
                    <a:pos x="connsiteX1" y="connsiteY1"/>
                  </a:cxn>
                  <a:cxn ang="0">
                    <a:pos x="connsiteX2" y="connsiteY2"/>
                  </a:cxn>
                  <a:cxn ang="0">
                    <a:pos x="connsiteX3" y="connsiteY3"/>
                  </a:cxn>
                </a:cxnLst>
                <a:rect l="l" t="t" r="r" b="b"/>
                <a:pathLst>
                  <a:path w="1457325" h="1796129">
                    <a:moveTo>
                      <a:pt x="0" y="0"/>
                    </a:moveTo>
                    <a:lnTo>
                      <a:pt x="1457325" y="1796129"/>
                    </a:lnTo>
                    <a:lnTo>
                      <a:pt x="0" y="824579"/>
                    </a:lnTo>
                    <a:lnTo>
                      <a:pt x="0" y="0"/>
                    </a:lnTo>
                    <a:close/>
                  </a:path>
                </a:pathLst>
              </a:custGeom>
              <a:solidFill>
                <a:schemeClr val="accent2">
                  <a:lumMod val="50000"/>
                </a:schemeClr>
              </a:solidFill>
              <a:ln w="3175" cap="flat">
                <a:solidFill>
                  <a:schemeClr val="accent2">
                    <a:lumMod val="50000"/>
                  </a:schemeClr>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0C0255E-90F2-FA77-FD7D-94D469AC4862}"/>
                  </a:ext>
                </a:extLst>
              </p:cNvPr>
              <p:cNvSpPr/>
              <p:nvPr/>
            </p:nvSpPr>
            <p:spPr>
              <a:xfrm flipH="1">
                <a:off x="5161398" y="2880145"/>
                <a:ext cx="787846" cy="971550"/>
              </a:xfrm>
              <a:custGeom>
                <a:avLst/>
                <a:gdLst>
                  <a:gd name="connsiteX0" fmla="*/ 0 w 1457325"/>
                  <a:gd name="connsiteY0" fmla="*/ 824579 h 971550"/>
                  <a:gd name="connsiteX1" fmla="*/ 0 w 1457325"/>
                  <a:gd name="connsiteY1" fmla="*/ 0 h 971550"/>
                  <a:gd name="connsiteX2" fmla="*/ 1457325 w 1457325"/>
                  <a:gd name="connsiteY2" fmla="*/ 971550 h 971550"/>
                  <a:gd name="connsiteX3" fmla="*/ 0 w 1457325"/>
                  <a:gd name="connsiteY3" fmla="*/ 824579 h 971550"/>
                </a:gdLst>
                <a:ahLst/>
                <a:cxnLst>
                  <a:cxn ang="0">
                    <a:pos x="connsiteX0" y="connsiteY0"/>
                  </a:cxn>
                  <a:cxn ang="0">
                    <a:pos x="connsiteX1" y="connsiteY1"/>
                  </a:cxn>
                  <a:cxn ang="0">
                    <a:pos x="connsiteX2" y="connsiteY2"/>
                  </a:cxn>
                  <a:cxn ang="0">
                    <a:pos x="connsiteX3" y="connsiteY3"/>
                  </a:cxn>
                </a:cxnLst>
                <a:rect l="l" t="t" r="r" b="b"/>
                <a:pathLst>
                  <a:path w="1457325" h="971550">
                    <a:moveTo>
                      <a:pt x="0" y="824579"/>
                    </a:moveTo>
                    <a:lnTo>
                      <a:pt x="0" y="0"/>
                    </a:lnTo>
                    <a:lnTo>
                      <a:pt x="1457325" y="971550"/>
                    </a:lnTo>
                    <a:lnTo>
                      <a:pt x="0" y="824579"/>
                    </a:lnTo>
                    <a:close/>
                  </a:path>
                </a:pathLst>
              </a:custGeom>
              <a:solidFill>
                <a:schemeClr val="accent3">
                  <a:lumMod val="50000"/>
                </a:schemeClr>
              </a:solidFill>
              <a:ln w="3175" cap="flat">
                <a:solidFill>
                  <a:schemeClr val="accent3">
                    <a:lumMod val="50000"/>
                  </a:schemeClr>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860E6CF-CFBA-E532-8385-B2F5D765B94C}"/>
                  </a:ext>
                </a:extLst>
              </p:cNvPr>
              <p:cNvSpPr/>
              <p:nvPr/>
            </p:nvSpPr>
            <p:spPr>
              <a:xfrm flipH="1">
                <a:off x="5161398" y="3704725"/>
                <a:ext cx="787846" cy="824579"/>
              </a:xfrm>
              <a:custGeom>
                <a:avLst/>
                <a:gdLst>
                  <a:gd name="connsiteX0" fmla="*/ 0 w 1457325"/>
                  <a:gd name="connsiteY0" fmla="*/ 824579 h 824579"/>
                  <a:gd name="connsiteX1" fmla="*/ 1457325 w 1457325"/>
                  <a:gd name="connsiteY1" fmla="*/ 146971 h 824579"/>
                  <a:gd name="connsiteX2" fmla="*/ 0 w 1457325"/>
                  <a:gd name="connsiteY2" fmla="*/ 0 h 824579"/>
                  <a:gd name="connsiteX3" fmla="*/ 0 w 1457325"/>
                  <a:gd name="connsiteY3" fmla="*/ 824579 h 824579"/>
                </a:gdLst>
                <a:ahLst/>
                <a:cxnLst>
                  <a:cxn ang="0">
                    <a:pos x="connsiteX0" y="connsiteY0"/>
                  </a:cxn>
                  <a:cxn ang="0">
                    <a:pos x="connsiteX1" y="connsiteY1"/>
                  </a:cxn>
                  <a:cxn ang="0">
                    <a:pos x="connsiteX2" y="connsiteY2"/>
                  </a:cxn>
                  <a:cxn ang="0">
                    <a:pos x="connsiteX3" y="connsiteY3"/>
                  </a:cxn>
                </a:cxnLst>
                <a:rect l="l" t="t" r="r" b="b"/>
                <a:pathLst>
                  <a:path w="1457325" h="824579">
                    <a:moveTo>
                      <a:pt x="0" y="824579"/>
                    </a:moveTo>
                    <a:lnTo>
                      <a:pt x="1457325" y="146971"/>
                    </a:lnTo>
                    <a:lnTo>
                      <a:pt x="0" y="0"/>
                    </a:lnTo>
                    <a:lnTo>
                      <a:pt x="0" y="824579"/>
                    </a:lnTo>
                    <a:close/>
                  </a:path>
                </a:pathLst>
              </a:custGeom>
              <a:solidFill>
                <a:schemeClr val="accent4">
                  <a:lumMod val="50000"/>
                </a:schemeClr>
              </a:solidFill>
              <a:ln w="3175" cap="flat">
                <a:solidFill>
                  <a:schemeClr val="accent4">
                    <a:lumMod val="50000"/>
                  </a:schemeClr>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3D18A58-344C-28F8-37E0-3F6C099EC1C0}"/>
                  </a:ext>
                </a:extLst>
              </p:cNvPr>
              <p:cNvSpPr/>
              <p:nvPr/>
            </p:nvSpPr>
            <p:spPr>
              <a:xfrm flipH="1">
                <a:off x="5161398" y="3851695"/>
                <a:ext cx="787846" cy="1502283"/>
              </a:xfrm>
              <a:custGeom>
                <a:avLst/>
                <a:gdLst>
                  <a:gd name="connsiteX0" fmla="*/ 0 w 1457325"/>
                  <a:gd name="connsiteY0" fmla="*/ 1502283 h 1502283"/>
                  <a:gd name="connsiteX1" fmla="*/ 1457325 w 1457325"/>
                  <a:gd name="connsiteY1" fmla="*/ 0 h 1502283"/>
                  <a:gd name="connsiteX2" fmla="*/ 0 w 1457325"/>
                  <a:gd name="connsiteY2" fmla="*/ 677608 h 1502283"/>
                  <a:gd name="connsiteX3" fmla="*/ 0 w 1457325"/>
                  <a:gd name="connsiteY3" fmla="*/ 1502283 h 1502283"/>
                </a:gdLst>
                <a:ahLst/>
                <a:cxnLst>
                  <a:cxn ang="0">
                    <a:pos x="connsiteX0" y="connsiteY0"/>
                  </a:cxn>
                  <a:cxn ang="0">
                    <a:pos x="connsiteX1" y="connsiteY1"/>
                  </a:cxn>
                  <a:cxn ang="0">
                    <a:pos x="connsiteX2" y="connsiteY2"/>
                  </a:cxn>
                  <a:cxn ang="0">
                    <a:pos x="connsiteX3" y="connsiteY3"/>
                  </a:cxn>
                </a:cxnLst>
                <a:rect l="l" t="t" r="r" b="b"/>
                <a:pathLst>
                  <a:path w="1457325" h="1502283">
                    <a:moveTo>
                      <a:pt x="0" y="1502283"/>
                    </a:moveTo>
                    <a:lnTo>
                      <a:pt x="1457325" y="0"/>
                    </a:lnTo>
                    <a:lnTo>
                      <a:pt x="0" y="677608"/>
                    </a:lnTo>
                    <a:lnTo>
                      <a:pt x="0" y="1502283"/>
                    </a:lnTo>
                    <a:close/>
                  </a:path>
                </a:pathLst>
              </a:custGeom>
              <a:solidFill>
                <a:schemeClr val="accent5">
                  <a:lumMod val="50000"/>
                </a:schemeClr>
              </a:solidFill>
              <a:ln w="3175" cap="flat">
                <a:solidFill>
                  <a:schemeClr val="accent5">
                    <a:lumMod val="50000"/>
                  </a:schemeClr>
                </a:solidFill>
                <a:prstDash val="solid"/>
                <a:miter/>
              </a:ln>
            </p:spPr>
            <p:txBody>
              <a:bodyPr rtlCol="0" anchor="ctr"/>
              <a:lstStyle/>
              <a:p>
                <a:endParaRPr lang="en-US"/>
              </a:p>
            </p:txBody>
          </p:sp>
          <p:sp>
            <p:nvSpPr>
              <p:cNvPr id="21" name="Rectangle 20">
                <a:extLst>
                  <a:ext uri="{FF2B5EF4-FFF2-40B4-BE49-F238E27FC236}">
                    <a16:creationId xmlns:a16="http://schemas.microsoft.com/office/drawing/2014/main" id="{7A09F792-9256-92CA-626A-455BA5D8B3B9}"/>
                  </a:ext>
                </a:extLst>
              </p:cNvPr>
              <p:cNvSpPr/>
              <p:nvPr/>
            </p:nvSpPr>
            <p:spPr>
              <a:xfrm flipH="1">
                <a:off x="5949242" y="1230987"/>
                <a:ext cx="787846" cy="824579"/>
              </a:xfrm>
              <a:prstGeom prst="rect">
                <a:avLst/>
              </a:prstGeom>
              <a:solidFill>
                <a:schemeClr val="accent1">
                  <a:lumMod val="75000"/>
                </a:schemeClr>
              </a:solidFill>
              <a:ln w="3175" cap="flat">
                <a:solidFill>
                  <a:schemeClr val="accent1">
                    <a:lumMod val="50000"/>
                  </a:schemeClr>
                </a:solidFill>
                <a:prstDash val="solid"/>
                <a:miter/>
              </a:ln>
              <a:effectLst>
                <a:outerShdw blurRad="50800" dist="38100" dir="10800000" algn="r" rotWithShape="0">
                  <a:prstClr val="black">
                    <a:alpha val="40000"/>
                  </a:prstClr>
                </a:outerShdw>
              </a:effectLst>
            </p:spPr>
            <p:txBody>
              <a:bodyPr rtlCol="0" anchor="ctr"/>
              <a:lstStyle/>
              <a:p>
                <a:endParaRPr lang="en-US" dirty="0"/>
              </a:p>
            </p:txBody>
          </p:sp>
          <p:sp>
            <p:nvSpPr>
              <p:cNvPr id="23" name="Rectangle 22">
                <a:extLst>
                  <a:ext uri="{FF2B5EF4-FFF2-40B4-BE49-F238E27FC236}">
                    <a16:creationId xmlns:a16="http://schemas.microsoft.com/office/drawing/2014/main" id="{FF50886C-7BA8-6793-EF72-BE3EAAD8735A}"/>
                  </a:ext>
                </a:extLst>
              </p:cNvPr>
              <p:cNvSpPr/>
              <p:nvPr/>
            </p:nvSpPr>
            <p:spPr>
              <a:xfrm flipH="1">
                <a:off x="5949242" y="2055566"/>
                <a:ext cx="787846" cy="824579"/>
              </a:xfrm>
              <a:prstGeom prst="rect">
                <a:avLst/>
              </a:prstGeom>
              <a:solidFill>
                <a:schemeClr val="accent2">
                  <a:lumMod val="75000"/>
                </a:schemeClr>
              </a:solidFill>
              <a:ln w="3175" cap="flat">
                <a:solidFill>
                  <a:schemeClr val="accent2">
                    <a:lumMod val="50000"/>
                  </a:schemeClr>
                </a:solidFill>
                <a:prstDash val="solid"/>
                <a:miter/>
              </a:ln>
              <a:effectLst>
                <a:outerShdw blurRad="50800" dist="38100" dir="10800000" algn="r" rotWithShape="0">
                  <a:prstClr val="black">
                    <a:alpha val="40000"/>
                  </a:prstClr>
                </a:outerShdw>
              </a:effectLst>
            </p:spPr>
            <p:txBody>
              <a:bodyPr rtlCol="0" anchor="ctr"/>
              <a:lstStyle/>
              <a:p>
                <a:endParaRPr lang="en-US" dirty="0"/>
              </a:p>
            </p:txBody>
          </p:sp>
          <p:sp>
            <p:nvSpPr>
              <p:cNvPr id="24" name="Rectangle 23">
                <a:extLst>
                  <a:ext uri="{FF2B5EF4-FFF2-40B4-BE49-F238E27FC236}">
                    <a16:creationId xmlns:a16="http://schemas.microsoft.com/office/drawing/2014/main" id="{428FE967-7435-3196-1C20-ADB4EECE153E}"/>
                  </a:ext>
                </a:extLst>
              </p:cNvPr>
              <p:cNvSpPr/>
              <p:nvPr/>
            </p:nvSpPr>
            <p:spPr>
              <a:xfrm flipH="1">
                <a:off x="5949242" y="2880145"/>
                <a:ext cx="787846" cy="824579"/>
              </a:xfrm>
              <a:prstGeom prst="rect">
                <a:avLst/>
              </a:prstGeom>
              <a:solidFill>
                <a:schemeClr val="accent3">
                  <a:lumMod val="75000"/>
                </a:schemeClr>
              </a:solidFill>
              <a:ln w="3175" cap="flat">
                <a:solidFill>
                  <a:schemeClr val="accent3">
                    <a:lumMod val="50000"/>
                  </a:schemeClr>
                </a:solidFill>
                <a:prstDash val="solid"/>
                <a:miter/>
              </a:ln>
              <a:effectLst>
                <a:outerShdw blurRad="50800" dist="38100" dir="10800000" algn="r" rotWithShape="0">
                  <a:prstClr val="black">
                    <a:alpha val="40000"/>
                  </a:prstClr>
                </a:outerShdw>
              </a:effectLst>
            </p:spPr>
            <p:txBody>
              <a:bodyPr rtlCol="0" anchor="ctr"/>
              <a:lstStyle/>
              <a:p>
                <a:endParaRPr lang="en-US"/>
              </a:p>
            </p:txBody>
          </p:sp>
          <p:sp>
            <p:nvSpPr>
              <p:cNvPr id="25" name="Rectangle 24">
                <a:extLst>
                  <a:ext uri="{FF2B5EF4-FFF2-40B4-BE49-F238E27FC236}">
                    <a16:creationId xmlns:a16="http://schemas.microsoft.com/office/drawing/2014/main" id="{FDF3AA57-B915-380A-6A48-6860D3B496BD}"/>
                  </a:ext>
                </a:extLst>
              </p:cNvPr>
              <p:cNvSpPr/>
              <p:nvPr/>
            </p:nvSpPr>
            <p:spPr>
              <a:xfrm flipH="1">
                <a:off x="5949242" y="3704725"/>
                <a:ext cx="787846" cy="824579"/>
              </a:xfrm>
              <a:prstGeom prst="rect">
                <a:avLst/>
              </a:prstGeom>
              <a:solidFill>
                <a:schemeClr val="accent4">
                  <a:lumMod val="75000"/>
                </a:schemeClr>
              </a:solidFill>
              <a:ln w="3175" cap="flat">
                <a:solidFill>
                  <a:schemeClr val="accent4">
                    <a:lumMod val="50000"/>
                  </a:schemeClr>
                </a:solidFill>
                <a:prstDash val="solid"/>
                <a:miter/>
              </a:ln>
              <a:effectLst>
                <a:outerShdw blurRad="50800" dist="38100" dir="10800000" algn="r" rotWithShape="0">
                  <a:prstClr val="black">
                    <a:alpha val="40000"/>
                  </a:prstClr>
                </a:outerShdw>
              </a:effectLst>
            </p:spPr>
            <p:txBody>
              <a:bodyPr rtlCol="0" anchor="ctr"/>
              <a:lstStyle/>
              <a:p>
                <a:endParaRPr lang="en-US"/>
              </a:p>
            </p:txBody>
          </p:sp>
          <p:sp>
            <p:nvSpPr>
              <p:cNvPr id="26" name="Rectangle 25">
                <a:extLst>
                  <a:ext uri="{FF2B5EF4-FFF2-40B4-BE49-F238E27FC236}">
                    <a16:creationId xmlns:a16="http://schemas.microsoft.com/office/drawing/2014/main" id="{AE1150DB-6B92-ADCD-12AC-DD574C507602}"/>
                  </a:ext>
                </a:extLst>
              </p:cNvPr>
              <p:cNvSpPr/>
              <p:nvPr/>
            </p:nvSpPr>
            <p:spPr>
              <a:xfrm flipH="1">
                <a:off x="5949242" y="4529304"/>
                <a:ext cx="787846" cy="824579"/>
              </a:xfrm>
              <a:prstGeom prst="rect">
                <a:avLst/>
              </a:prstGeom>
              <a:solidFill>
                <a:schemeClr val="accent5">
                  <a:lumMod val="75000"/>
                </a:schemeClr>
              </a:solidFill>
              <a:ln w="3175" cap="flat">
                <a:solidFill>
                  <a:schemeClr val="accent5">
                    <a:lumMod val="50000"/>
                  </a:schemeClr>
                </a:solidFill>
                <a:prstDash val="solid"/>
                <a:miter/>
              </a:ln>
              <a:effectLst>
                <a:outerShdw blurRad="50800" dist="38100" dir="10800000" algn="r" rotWithShape="0">
                  <a:prstClr val="black">
                    <a:alpha val="40000"/>
                  </a:prstClr>
                </a:outerShdw>
              </a:effectLst>
            </p:spPr>
            <p:txBody>
              <a:bodyPr rtlCol="0" anchor="ctr"/>
              <a:lstStyle/>
              <a:p>
                <a:endParaRPr lang="en-US"/>
              </a:p>
            </p:txBody>
          </p:sp>
          <p:sp>
            <p:nvSpPr>
              <p:cNvPr id="38" name="Graphic 79" descr="Court">
                <a:extLst>
                  <a:ext uri="{FF2B5EF4-FFF2-40B4-BE49-F238E27FC236}">
                    <a16:creationId xmlns:a16="http://schemas.microsoft.com/office/drawing/2014/main" id="{4183A103-BB28-6AB1-F3D5-6CA40621F02C}"/>
                  </a:ext>
                </a:extLst>
              </p:cNvPr>
              <p:cNvSpPr/>
              <p:nvPr/>
            </p:nvSpPr>
            <p:spPr>
              <a:xfrm>
                <a:off x="6161122" y="5540259"/>
                <a:ext cx="371476" cy="351924"/>
              </a:xfrm>
              <a:custGeom>
                <a:avLst/>
                <a:gdLst>
                  <a:gd name="connsiteX0" fmla="*/ 337261 w 371476"/>
                  <a:gd name="connsiteY0" fmla="*/ 307934 h 351924"/>
                  <a:gd name="connsiteX1" fmla="*/ 337261 w 371476"/>
                  <a:gd name="connsiteY1" fmla="*/ 298158 h 351924"/>
                  <a:gd name="connsiteX2" fmla="*/ 322598 w 371476"/>
                  <a:gd name="connsiteY2" fmla="*/ 298158 h 351924"/>
                  <a:gd name="connsiteX3" fmla="*/ 322598 w 371476"/>
                  <a:gd name="connsiteY3" fmla="*/ 131972 h 351924"/>
                  <a:gd name="connsiteX4" fmla="*/ 337261 w 371476"/>
                  <a:gd name="connsiteY4" fmla="*/ 131972 h 351924"/>
                  <a:gd name="connsiteX5" fmla="*/ 337261 w 371476"/>
                  <a:gd name="connsiteY5" fmla="*/ 122196 h 351924"/>
                  <a:gd name="connsiteX6" fmla="*/ 351925 w 371476"/>
                  <a:gd name="connsiteY6" fmla="*/ 122196 h 351924"/>
                  <a:gd name="connsiteX7" fmla="*/ 351925 w 371476"/>
                  <a:gd name="connsiteY7" fmla="*/ 92869 h 351924"/>
                  <a:gd name="connsiteX8" fmla="*/ 337261 w 371476"/>
                  <a:gd name="connsiteY8" fmla="*/ 92869 h 351924"/>
                  <a:gd name="connsiteX9" fmla="*/ 185738 w 371476"/>
                  <a:gd name="connsiteY9" fmla="*/ 0 h 351924"/>
                  <a:gd name="connsiteX10" fmla="*/ 34215 w 371476"/>
                  <a:gd name="connsiteY10" fmla="*/ 92869 h 351924"/>
                  <a:gd name="connsiteX11" fmla="*/ 19551 w 371476"/>
                  <a:gd name="connsiteY11" fmla="*/ 92869 h 351924"/>
                  <a:gd name="connsiteX12" fmla="*/ 19551 w 371476"/>
                  <a:gd name="connsiteY12" fmla="*/ 122196 h 351924"/>
                  <a:gd name="connsiteX13" fmla="*/ 34215 w 371476"/>
                  <a:gd name="connsiteY13" fmla="*/ 122196 h 351924"/>
                  <a:gd name="connsiteX14" fmla="*/ 34215 w 371476"/>
                  <a:gd name="connsiteY14" fmla="*/ 131972 h 351924"/>
                  <a:gd name="connsiteX15" fmla="*/ 48878 w 371476"/>
                  <a:gd name="connsiteY15" fmla="*/ 131972 h 351924"/>
                  <a:gd name="connsiteX16" fmla="*/ 48878 w 371476"/>
                  <a:gd name="connsiteY16" fmla="*/ 298158 h 351924"/>
                  <a:gd name="connsiteX17" fmla="*/ 34215 w 371476"/>
                  <a:gd name="connsiteY17" fmla="*/ 298158 h 351924"/>
                  <a:gd name="connsiteX18" fmla="*/ 34215 w 371476"/>
                  <a:gd name="connsiteY18" fmla="*/ 307934 h 351924"/>
                  <a:gd name="connsiteX19" fmla="*/ 0 w 371476"/>
                  <a:gd name="connsiteY19" fmla="*/ 332373 h 351924"/>
                  <a:gd name="connsiteX20" fmla="*/ 0 w 371476"/>
                  <a:gd name="connsiteY20" fmla="*/ 351925 h 351924"/>
                  <a:gd name="connsiteX21" fmla="*/ 371476 w 371476"/>
                  <a:gd name="connsiteY21" fmla="*/ 351925 h 351924"/>
                  <a:gd name="connsiteX22" fmla="*/ 371476 w 371476"/>
                  <a:gd name="connsiteY22" fmla="*/ 332373 h 351924"/>
                  <a:gd name="connsiteX23" fmla="*/ 337261 w 371476"/>
                  <a:gd name="connsiteY23" fmla="*/ 307934 h 351924"/>
                  <a:gd name="connsiteX24" fmla="*/ 127084 w 371476"/>
                  <a:gd name="connsiteY24" fmla="*/ 298158 h 351924"/>
                  <a:gd name="connsiteX25" fmla="*/ 87981 w 371476"/>
                  <a:gd name="connsiteY25" fmla="*/ 298158 h 351924"/>
                  <a:gd name="connsiteX26" fmla="*/ 87981 w 371476"/>
                  <a:gd name="connsiteY26" fmla="*/ 131972 h 351924"/>
                  <a:gd name="connsiteX27" fmla="*/ 127084 w 371476"/>
                  <a:gd name="connsiteY27" fmla="*/ 131972 h 351924"/>
                  <a:gd name="connsiteX28" fmla="*/ 127084 w 371476"/>
                  <a:gd name="connsiteY28" fmla="*/ 298158 h 351924"/>
                  <a:gd name="connsiteX29" fmla="*/ 205289 w 371476"/>
                  <a:gd name="connsiteY29" fmla="*/ 298158 h 351924"/>
                  <a:gd name="connsiteX30" fmla="*/ 166187 w 371476"/>
                  <a:gd name="connsiteY30" fmla="*/ 298158 h 351924"/>
                  <a:gd name="connsiteX31" fmla="*/ 166187 w 371476"/>
                  <a:gd name="connsiteY31" fmla="*/ 131972 h 351924"/>
                  <a:gd name="connsiteX32" fmla="*/ 205289 w 371476"/>
                  <a:gd name="connsiteY32" fmla="*/ 131972 h 351924"/>
                  <a:gd name="connsiteX33" fmla="*/ 205289 w 371476"/>
                  <a:gd name="connsiteY33" fmla="*/ 298158 h 351924"/>
                  <a:gd name="connsiteX34" fmla="*/ 283495 w 371476"/>
                  <a:gd name="connsiteY34" fmla="*/ 298158 h 351924"/>
                  <a:gd name="connsiteX35" fmla="*/ 244392 w 371476"/>
                  <a:gd name="connsiteY35" fmla="*/ 298158 h 351924"/>
                  <a:gd name="connsiteX36" fmla="*/ 244392 w 371476"/>
                  <a:gd name="connsiteY36" fmla="*/ 131972 h 351924"/>
                  <a:gd name="connsiteX37" fmla="*/ 283495 w 371476"/>
                  <a:gd name="connsiteY37" fmla="*/ 131972 h 351924"/>
                  <a:gd name="connsiteX38" fmla="*/ 283495 w 371476"/>
                  <a:gd name="connsiteY38" fmla="*/ 298158 h 35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1476" h="351924">
                    <a:moveTo>
                      <a:pt x="337261" y="307934"/>
                    </a:moveTo>
                    <a:lnTo>
                      <a:pt x="337261" y="298158"/>
                    </a:lnTo>
                    <a:lnTo>
                      <a:pt x="322598" y="298158"/>
                    </a:lnTo>
                    <a:lnTo>
                      <a:pt x="322598" y="131972"/>
                    </a:lnTo>
                    <a:lnTo>
                      <a:pt x="337261" y="131972"/>
                    </a:lnTo>
                    <a:lnTo>
                      <a:pt x="337261" y="122196"/>
                    </a:lnTo>
                    <a:lnTo>
                      <a:pt x="351925" y="122196"/>
                    </a:lnTo>
                    <a:lnTo>
                      <a:pt x="351925" y="92869"/>
                    </a:lnTo>
                    <a:lnTo>
                      <a:pt x="337261" y="92869"/>
                    </a:lnTo>
                    <a:lnTo>
                      <a:pt x="185738" y="0"/>
                    </a:lnTo>
                    <a:lnTo>
                      <a:pt x="34215" y="92869"/>
                    </a:lnTo>
                    <a:lnTo>
                      <a:pt x="19551" y="92869"/>
                    </a:lnTo>
                    <a:lnTo>
                      <a:pt x="19551" y="122196"/>
                    </a:lnTo>
                    <a:lnTo>
                      <a:pt x="34215" y="122196"/>
                    </a:lnTo>
                    <a:lnTo>
                      <a:pt x="34215" y="131972"/>
                    </a:lnTo>
                    <a:lnTo>
                      <a:pt x="48878" y="131972"/>
                    </a:lnTo>
                    <a:lnTo>
                      <a:pt x="48878" y="298158"/>
                    </a:lnTo>
                    <a:lnTo>
                      <a:pt x="34215" y="298158"/>
                    </a:lnTo>
                    <a:lnTo>
                      <a:pt x="34215" y="307934"/>
                    </a:lnTo>
                    <a:lnTo>
                      <a:pt x="0" y="332373"/>
                    </a:lnTo>
                    <a:lnTo>
                      <a:pt x="0" y="351925"/>
                    </a:lnTo>
                    <a:lnTo>
                      <a:pt x="371476" y="351925"/>
                    </a:lnTo>
                    <a:lnTo>
                      <a:pt x="371476" y="332373"/>
                    </a:lnTo>
                    <a:lnTo>
                      <a:pt x="337261" y="307934"/>
                    </a:lnTo>
                    <a:close/>
                    <a:moveTo>
                      <a:pt x="127084" y="298158"/>
                    </a:moveTo>
                    <a:lnTo>
                      <a:pt x="87981" y="298158"/>
                    </a:lnTo>
                    <a:lnTo>
                      <a:pt x="87981" y="131972"/>
                    </a:lnTo>
                    <a:lnTo>
                      <a:pt x="127084" y="131972"/>
                    </a:lnTo>
                    <a:lnTo>
                      <a:pt x="127084" y="298158"/>
                    </a:lnTo>
                    <a:close/>
                    <a:moveTo>
                      <a:pt x="205289" y="298158"/>
                    </a:moveTo>
                    <a:lnTo>
                      <a:pt x="166187" y="298158"/>
                    </a:lnTo>
                    <a:lnTo>
                      <a:pt x="166187" y="131972"/>
                    </a:lnTo>
                    <a:lnTo>
                      <a:pt x="205289" y="131972"/>
                    </a:lnTo>
                    <a:lnTo>
                      <a:pt x="205289" y="298158"/>
                    </a:lnTo>
                    <a:close/>
                    <a:moveTo>
                      <a:pt x="283495" y="298158"/>
                    </a:moveTo>
                    <a:lnTo>
                      <a:pt x="244392" y="298158"/>
                    </a:lnTo>
                    <a:lnTo>
                      <a:pt x="244392" y="131972"/>
                    </a:lnTo>
                    <a:lnTo>
                      <a:pt x="283495" y="131972"/>
                    </a:lnTo>
                    <a:lnTo>
                      <a:pt x="283495" y="298158"/>
                    </a:lnTo>
                    <a:close/>
                  </a:path>
                </a:pathLst>
              </a:custGeom>
              <a:solidFill>
                <a:schemeClr val="bg1"/>
              </a:solidFill>
              <a:ln w="4862" cap="flat">
                <a:noFill/>
                <a:prstDash val="solid"/>
                <a:miter/>
              </a:ln>
            </p:spPr>
            <p:txBody>
              <a:bodyPr rtlCol="0" anchor="ctr"/>
              <a:lstStyle/>
              <a:p>
                <a:endParaRPr lang="en-US"/>
              </a:p>
            </p:txBody>
          </p:sp>
        </p:grpSp>
        <p:sp>
          <p:nvSpPr>
            <p:cNvPr id="78" name="Freeform: Shape 77">
              <a:extLst>
                <a:ext uri="{FF2B5EF4-FFF2-40B4-BE49-F238E27FC236}">
                  <a16:creationId xmlns:a16="http://schemas.microsoft.com/office/drawing/2014/main" id="{335BA63A-375C-F583-7A82-855B935E5DEA}"/>
                </a:ext>
              </a:extLst>
            </p:cNvPr>
            <p:cNvSpPr/>
            <p:nvPr/>
          </p:nvSpPr>
          <p:spPr>
            <a:xfrm>
              <a:off x="3507121" y="1554367"/>
              <a:ext cx="787846" cy="2620708"/>
            </a:xfrm>
            <a:custGeom>
              <a:avLst/>
              <a:gdLst>
                <a:gd name="connsiteX0" fmla="*/ 0 w 1457325"/>
                <a:gd name="connsiteY0" fmla="*/ 0 h 2620708"/>
                <a:gd name="connsiteX1" fmla="*/ 1457325 w 1457325"/>
                <a:gd name="connsiteY1" fmla="*/ 2620709 h 2620708"/>
                <a:gd name="connsiteX2" fmla="*/ 0 w 1457325"/>
                <a:gd name="connsiteY2" fmla="*/ 824579 h 2620708"/>
                <a:gd name="connsiteX3" fmla="*/ 0 w 1457325"/>
                <a:gd name="connsiteY3" fmla="*/ 0 h 2620708"/>
              </a:gdLst>
              <a:ahLst/>
              <a:cxnLst>
                <a:cxn ang="0">
                  <a:pos x="connsiteX0" y="connsiteY0"/>
                </a:cxn>
                <a:cxn ang="0">
                  <a:pos x="connsiteX1" y="connsiteY1"/>
                </a:cxn>
                <a:cxn ang="0">
                  <a:pos x="connsiteX2" y="connsiteY2"/>
                </a:cxn>
                <a:cxn ang="0">
                  <a:pos x="connsiteX3" y="connsiteY3"/>
                </a:cxn>
              </a:cxnLst>
              <a:rect l="l" t="t" r="r" b="b"/>
              <a:pathLst>
                <a:path w="1457325" h="2620708">
                  <a:moveTo>
                    <a:pt x="0" y="0"/>
                  </a:moveTo>
                  <a:lnTo>
                    <a:pt x="1457325" y="2620709"/>
                  </a:lnTo>
                  <a:lnTo>
                    <a:pt x="0" y="824579"/>
                  </a:lnTo>
                  <a:lnTo>
                    <a:pt x="0" y="0"/>
                  </a:lnTo>
                  <a:close/>
                </a:path>
              </a:pathLst>
            </a:custGeom>
            <a:solidFill>
              <a:schemeClr val="accent1">
                <a:lumMod val="75000"/>
              </a:schemeClr>
            </a:solidFill>
            <a:ln w="3175" cap="flat">
              <a:solidFill>
                <a:schemeClr val="accent1">
                  <a:lumMod val="75000"/>
                </a:schemeClr>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59625C2-97F1-A094-D6EA-6E9449C765C2}"/>
                </a:ext>
              </a:extLst>
            </p:cNvPr>
            <p:cNvSpPr/>
            <p:nvPr/>
          </p:nvSpPr>
          <p:spPr>
            <a:xfrm>
              <a:off x="3507121" y="2378946"/>
              <a:ext cx="787846" cy="1796129"/>
            </a:xfrm>
            <a:custGeom>
              <a:avLst/>
              <a:gdLst>
                <a:gd name="connsiteX0" fmla="*/ 0 w 1457325"/>
                <a:gd name="connsiteY0" fmla="*/ 0 h 1796129"/>
                <a:gd name="connsiteX1" fmla="*/ 1457325 w 1457325"/>
                <a:gd name="connsiteY1" fmla="*/ 1796129 h 1796129"/>
                <a:gd name="connsiteX2" fmla="*/ 0 w 1457325"/>
                <a:gd name="connsiteY2" fmla="*/ 824579 h 1796129"/>
                <a:gd name="connsiteX3" fmla="*/ 0 w 1457325"/>
                <a:gd name="connsiteY3" fmla="*/ 0 h 1796129"/>
              </a:gdLst>
              <a:ahLst/>
              <a:cxnLst>
                <a:cxn ang="0">
                  <a:pos x="connsiteX0" y="connsiteY0"/>
                </a:cxn>
                <a:cxn ang="0">
                  <a:pos x="connsiteX1" y="connsiteY1"/>
                </a:cxn>
                <a:cxn ang="0">
                  <a:pos x="connsiteX2" y="connsiteY2"/>
                </a:cxn>
                <a:cxn ang="0">
                  <a:pos x="connsiteX3" y="connsiteY3"/>
                </a:cxn>
              </a:cxnLst>
              <a:rect l="l" t="t" r="r" b="b"/>
              <a:pathLst>
                <a:path w="1457325" h="1796129">
                  <a:moveTo>
                    <a:pt x="0" y="0"/>
                  </a:moveTo>
                  <a:lnTo>
                    <a:pt x="1457325" y="1796129"/>
                  </a:lnTo>
                  <a:lnTo>
                    <a:pt x="0" y="824579"/>
                  </a:lnTo>
                  <a:lnTo>
                    <a:pt x="0" y="0"/>
                  </a:lnTo>
                  <a:close/>
                </a:path>
              </a:pathLst>
            </a:custGeom>
            <a:solidFill>
              <a:schemeClr val="accent2">
                <a:lumMod val="75000"/>
              </a:schemeClr>
            </a:solidFill>
            <a:ln w="3175" cap="flat">
              <a:solidFill>
                <a:schemeClr val="accent2">
                  <a:lumMod val="75000"/>
                </a:schemeClr>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455B9F6F-15EE-1B47-374C-99AB7C020394}"/>
                </a:ext>
              </a:extLst>
            </p:cNvPr>
            <p:cNvSpPr/>
            <p:nvPr/>
          </p:nvSpPr>
          <p:spPr>
            <a:xfrm>
              <a:off x="3507121" y="3203525"/>
              <a:ext cx="787846" cy="971550"/>
            </a:xfrm>
            <a:custGeom>
              <a:avLst/>
              <a:gdLst>
                <a:gd name="connsiteX0" fmla="*/ 0 w 1457325"/>
                <a:gd name="connsiteY0" fmla="*/ 824579 h 971550"/>
                <a:gd name="connsiteX1" fmla="*/ 0 w 1457325"/>
                <a:gd name="connsiteY1" fmla="*/ 0 h 971550"/>
                <a:gd name="connsiteX2" fmla="*/ 1457325 w 1457325"/>
                <a:gd name="connsiteY2" fmla="*/ 971550 h 971550"/>
                <a:gd name="connsiteX3" fmla="*/ 0 w 1457325"/>
                <a:gd name="connsiteY3" fmla="*/ 824579 h 971550"/>
              </a:gdLst>
              <a:ahLst/>
              <a:cxnLst>
                <a:cxn ang="0">
                  <a:pos x="connsiteX0" y="connsiteY0"/>
                </a:cxn>
                <a:cxn ang="0">
                  <a:pos x="connsiteX1" y="connsiteY1"/>
                </a:cxn>
                <a:cxn ang="0">
                  <a:pos x="connsiteX2" y="connsiteY2"/>
                </a:cxn>
                <a:cxn ang="0">
                  <a:pos x="connsiteX3" y="connsiteY3"/>
                </a:cxn>
              </a:cxnLst>
              <a:rect l="l" t="t" r="r" b="b"/>
              <a:pathLst>
                <a:path w="1457325" h="971550">
                  <a:moveTo>
                    <a:pt x="0" y="824579"/>
                  </a:moveTo>
                  <a:lnTo>
                    <a:pt x="0" y="0"/>
                  </a:lnTo>
                  <a:lnTo>
                    <a:pt x="1457325" y="971550"/>
                  </a:lnTo>
                  <a:lnTo>
                    <a:pt x="0" y="824579"/>
                  </a:lnTo>
                  <a:close/>
                </a:path>
              </a:pathLst>
            </a:custGeom>
            <a:solidFill>
              <a:schemeClr val="accent3">
                <a:lumMod val="75000"/>
              </a:schemeClr>
            </a:solidFill>
            <a:ln w="3175" cap="flat">
              <a:solidFill>
                <a:schemeClr val="accent3">
                  <a:lumMod val="75000"/>
                </a:schemeClr>
              </a:solid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FDB301F0-4F4A-DAF4-43CD-FC463830A1F1}"/>
                </a:ext>
              </a:extLst>
            </p:cNvPr>
            <p:cNvSpPr/>
            <p:nvPr/>
          </p:nvSpPr>
          <p:spPr>
            <a:xfrm>
              <a:off x="3507121" y="4028105"/>
              <a:ext cx="787846" cy="824579"/>
            </a:xfrm>
            <a:custGeom>
              <a:avLst/>
              <a:gdLst>
                <a:gd name="connsiteX0" fmla="*/ 0 w 1457325"/>
                <a:gd name="connsiteY0" fmla="*/ 824579 h 824579"/>
                <a:gd name="connsiteX1" fmla="*/ 1457325 w 1457325"/>
                <a:gd name="connsiteY1" fmla="*/ 146971 h 824579"/>
                <a:gd name="connsiteX2" fmla="*/ 0 w 1457325"/>
                <a:gd name="connsiteY2" fmla="*/ 0 h 824579"/>
                <a:gd name="connsiteX3" fmla="*/ 0 w 1457325"/>
                <a:gd name="connsiteY3" fmla="*/ 824579 h 824579"/>
              </a:gdLst>
              <a:ahLst/>
              <a:cxnLst>
                <a:cxn ang="0">
                  <a:pos x="connsiteX0" y="connsiteY0"/>
                </a:cxn>
                <a:cxn ang="0">
                  <a:pos x="connsiteX1" y="connsiteY1"/>
                </a:cxn>
                <a:cxn ang="0">
                  <a:pos x="connsiteX2" y="connsiteY2"/>
                </a:cxn>
                <a:cxn ang="0">
                  <a:pos x="connsiteX3" y="connsiteY3"/>
                </a:cxn>
              </a:cxnLst>
              <a:rect l="l" t="t" r="r" b="b"/>
              <a:pathLst>
                <a:path w="1457325" h="824579">
                  <a:moveTo>
                    <a:pt x="0" y="824579"/>
                  </a:moveTo>
                  <a:lnTo>
                    <a:pt x="1457325" y="146971"/>
                  </a:lnTo>
                  <a:lnTo>
                    <a:pt x="0" y="0"/>
                  </a:lnTo>
                  <a:lnTo>
                    <a:pt x="0" y="824579"/>
                  </a:lnTo>
                  <a:close/>
                </a:path>
              </a:pathLst>
            </a:custGeom>
            <a:solidFill>
              <a:schemeClr val="accent4">
                <a:lumMod val="75000"/>
              </a:schemeClr>
            </a:solidFill>
            <a:ln w="3175" cap="flat">
              <a:solidFill>
                <a:schemeClr val="accent4">
                  <a:lumMod val="75000"/>
                </a:schemeClr>
              </a:solid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19B7905C-6562-757E-9D6A-6F6701F2F252}"/>
                </a:ext>
              </a:extLst>
            </p:cNvPr>
            <p:cNvSpPr/>
            <p:nvPr/>
          </p:nvSpPr>
          <p:spPr>
            <a:xfrm>
              <a:off x="3507121" y="4175075"/>
              <a:ext cx="787846" cy="1502283"/>
            </a:xfrm>
            <a:custGeom>
              <a:avLst/>
              <a:gdLst>
                <a:gd name="connsiteX0" fmla="*/ 0 w 1457325"/>
                <a:gd name="connsiteY0" fmla="*/ 1502283 h 1502283"/>
                <a:gd name="connsiteX1" fmla="*/ 1457325 w 1457325"/>
                <a:gd name="connsiteY1" fmla="*/ 0 h 1502283"/>
                <a:gd name="connsiteX2" fmla="*/ 0 w 1457325"/>
                <a:gd name="connsiteY2" fmla="*/ 677608 h 1502283"/>
                <a:gd name="connsiteX3" fmla="*/ 0 w 1457325"/>
                <a:gd name="connsiteY3" fmla="*/ 1502283 h 1502283"/>
              </a:gdLst>
              <a:ahLst/>
              <a:cxnLst>
                <a:cxn ang="0">
                  <a:pos x="connsiteX0" y="connsiteY0"/>
                </a:cxn>
                <a:cxn ang="0">
                  <a:pos x="connsiteX1" y="connsiteY1"/>
                </a:cxn>
                <a:cxn ang="0">
                  <a:pos x="connsiteX2" y="connsiteY2"/>
                </a:cxn>
                <a:cxn ang="0">
                  <a:pos x="connsiteX3" y="connsiteY3"/>
                </a:cxn>
              </a:cxnLst>
              <a:rect l="l" t="t" r="r" b="b"/>
              <a:pathLst>
                <a:path w="1457325" h="1502283">
                  <a:moveTo>
                    <a:pt x="0" y="1502283"/>
                  </a:moveTo>
                  <a:lnTo>
                    <a:pt x="1457325" y="0"/>
                  </a:lnTo>
                  <a:lnTo>
                    <a:pt x="0" y="677608"/>
                  </a:lnTo>
                  <a:lnTo>
                    <a:pt x="0" y="1502283"/>
                  </a:lnTo>
                  <a:close/>
                </a:path>
              </a:pathLst>
            </a:custGeom>
            <a:solidFill>
              <a:schemeClr val="accent5">
                <a:lumMod val="75000"/>
              </a:schemeClr>
            </a:solidFill>
            <a:ln w="3175" cap="flat">
              <a:solidFill>
                <a:schemeClr val="accent5">
                  <a:lumMod val="75000"/>
                </a:schemeClr>
              </a:solidFill>
              <a:prstDash val="solid"/>
              <a:miter/>
            </a:ln>
          </p:spPr>
          <p:txBody>
            <a:bodyPr rtlCol="0" anchor="ctr"/>
            <a:lstStyle/>
            <a:p>
              <a:endParaRPr lang="en-US"/>
            </a:p>
          </p:txBody>
        </p:sp>
        <p:sp>
          <p:nvSpPr>
            <p:cNvPr id="84" name="Rectangle 83">
              <a:extLst>
                <a:ext uri="{FF2B5EF4-FFF2-40B4-BE49-F238E27FC236}">
                  <a16:creationId xmlns:a16="http://schemas.microsoft.com/office/drawing/2014/main" id="{B651FF1A-71C1-99AF-23A1-1B32DA5AD280}"/>
                </a:ext>
              </a:extLst>
            </p:cNvPr>
            <p:cNvSpPr/>
            <p:nvPr/>
          </p:nvSpPr>
          <p:spPr>
            <a:xfrm>
              <a:off x="2719277" y="1554367"/>
              <a:ext cx="787846" cy="824579"/>
            </a:xfrm>
            <a:prstGeom prst="rect">
              <a:avLst/>
            </a:prstGeom>
            <a:solidFill>
              <a:schemeClr val="accent1"/>
            </a:solidFill>
            <a:ln w="3175" cap="flat">
              <a:solidFill>
                <a:schemeClr val="accent1">
                  <a:lumMod val="75000"/>
                </a:schemeClr>
              </a:solidFill>
              <a:prstDash val="solid"/>
              <a:miter/>
            </a:ln>
            <a:effectLst>
              <a:outerShdw blurRad="50800" dist="38100" algn="l" rotWithShape="0">
                <a:prstClr val="black">
                  <a:alpha val="40000"/>
                </a:prstClr>
              </a:outerShdw>
            </a:effectLst>
          </p:spPr>
          <p:txBody>
            <a:bodyPr rtlCol="0" anchor="ctr"/>
            <a:lstStyle/>
            <a:p>
              <a:endParaRPr lang="en-US" dirty="0"/>
            </a:p>
          </p:txBody>
        </p:sp>
        <p:sp>
          <p:nvSpPr>
            <p:cNvPr id="85" name="Rectangle 84">
              <a:extLst>
                <a:ext uri="{FF2B5EF4-FFF2-40B4-BE49-F238E27FC236}">
                  <a16:creationId xmlns:a16="http://schemas.microsoft.com/office/drawing/2014/main" id="{0FE60966-A649-AAFE-E94A-FFBD757A5EA2}"/>
                </a:ext>
              </a:extLst>
            </p:cNvPr>
            <p:cNvSpPr/>
            <p:nvPr/>
          </p:nvSpPr>
          <p:spPr>
            <a:xfrm>
              <a:off x="2719277" y="2378946"/>
              <a:ext cx="787846" cy="824579"/>
            </a:xfrm>
            <a:prstGeom prst="rect">
              <a:avLst/>
            </a:prstGeom>
            <a:solidFill>
              <a:schemeClr val="accent2"/>
            </a:solidFill>
            <a:ln w="3175" cap="flat">
              <a:solidFill>
                <a:schemeClr val="accent2">
                  <a:lumMod val="75000"/>
                </a:schemeClr>
              </a:solidFill>
              <a:prstDash val="solid"/>
              <a:miter/>
            </a:ln>
            <a:effectLst>
              <a:outerShdw blurRad="50800" dist="38100" algn="l" rotWithShape="0">
                <a:prstClr val="black">
                  <a:alpha val="40000"/>
                </a:prstClr>
              </a:outerShdw>
            </a:effectLst>
          </p:spPr>
          <p:txBody>
            <a:bodyPr rtlCol="0" anchor="ctr"/>
            <a:lstStyle/>
            <a:p>
              <a:endParaRPr lang="en-US" dirty="0"/>
            </a:p>
          </p:txBody>
        </p:sp>
        <p:sp>
          <p:nvSpPr>
            <p:cNvPr id="86" name="Rectangle 85">
              <a:extLst>
                <a:ext uri="{FF2B5EF4-FFF2-40B4-BE49-F238E27FC236}">
                  <a16:creationId xmlns:a16="http://schemas.microsoft.com/office/drawing/2014/main" id="{3B45E57F-3F26-7030-3807-C0E979823CE7}"/>
                </a:ext>
              </a:extLst>
            </p:cNvPr>
            <p:cNvSpPr/>
            <p:nvPr/>
          </p:nvSpPr>
          <p:spPr>
            <a:xfrm>
              <a:off x="2719277" y="3203525"/>
              <a:ext cx="787846" cy="824579"/>
            </a:xfrm>
            <a:prstGeom prst="rect">
              <a:avLst/>
            </a:prstGeom>
            <a:solidFill>
              <a:schemeClr val="accent3"/>
            </a:solidFill>
            <a:ln w="3175" cap="flat">
              <a:solidFill>
                <a:schemeClr val="accent3">
                  <a:lumMod val="75000"/>
                </a:schemeClr>
              </a:solidFill>
              <a:prstDash val="solid"/>
              <a:miter/>
            </a:ln>
            <a:effectLst>
              <a:outerShdw blurRad="50800" dist="38100" algn="l" rotWithShape="0">
                <a:prstClr val="black">
                  <a:alpha val="40000"/>
                </a:prstClr>
              </a:outerShdw>
            </a:effectLst>
          </p:spPr>
          <p:txBody>
            <a:bodyPr rtlCol="0" anchor="ctr"/>
            <a:lstStyle/>
            <a:p>
              <a:endParaRPr lang="en-US"/>
            </a:p>
          </p:txBody>
        </p:sp>
        <p:sp>
          <p:nvSpPr>
            <p:cNvPr id="87" name="Rectangle 86">
              <a:extLst>
                <a:ext uri="{FF2B5EF4-FFF2-40B4-BE49-F238E27FC236}">
                  <a16:creationId xmlns:a16="http://schemas.microsoft.com/office/drawing/2014/main" id="{E3097C75-6671-8D40-B94E-F26773A2786E}"/>
                </a:ext>
              </a:extLst>
            </p:cNvPr>
            <p:cNvSpPr/>
            <p:nvPr/>
          </p:nvSpPr>
          <p:spPr>
            <a:xfrm>
              <a:off x="2719277" y="4028105"/>
              <a:ext cx="787846" cy="824579"/>
            </a:xfrm>
            <a:prstGeom prst="rect">
              <a:avLst/>
            </a:prstGeom>
            <a:solidFill>
              <a:schemeClr val="accent4"/>
            </a:solidFill>
            <a:ln w="3175" cap="flat">
              <a:solidFill>
                <a:schemeClr val="accent4">
                  <a:lumMod val="75000"/>
                </a:schemeClr>
              </a:solidFill>
              <a:prstDash val="solid"/>
              <a:miter/>
            </a:ln>
            <a:effectLst>
              <a:outerShdw blurRad="50800" dist="38100" algn="l" rotWithShape="0">
                <a:prstClr val="black">
                  <a:alpha val="40000"/>
                </a:prstClr>
              </a:outerShdw>
            </a:effectLst>
          </p:spPr>
          <p:txBody>
            <a:bodyPr rtlCol="0" anchor="ctr"/>
            <a:lstStyle/>
            <a:p>
              <a:endParaRPr lang="en-US"/>
            </a:p>
          </p:txBody>
        </p:sp>
        <p:sp>
          <p:nvSpPr>
            <p:cNvPr id="88" name="Rectangle 87">
              <a:extLst>
                <a:ext uri="{FF2B5EF4-FFF2-40B4-BE49-F238E27FC236}">
                  <a16:creationId xmlns:a16="http://schemas.microsoft.com/office/drawing/2014/main" id="{975E6800-A473-63D4-684B-B257CF76849B}"/>
                </a:ext>
              </a:extLst>
            </p:cNvPr>
            <p:cNvSpPr/>
            <p:nvPr/>
          </p:nvSpPr>
          <p:spPr>
            <a:xfrm>
              <a:off x="2719277" y="4852684"/>
              <a:ext cx="787846" cy="824579"/>
            </a:xfrm>
            <a:prstGeom prst="rect">
              <a:avLst/>
            </a:prstGeom>
            <a:solidFill>
              <a:schemeClr val="accent5"/>
            </a:solidFill>
            <a:ln w="3175" cap="flat">
              <a:solidFill>
                <a:schemeClr val="accent5">
                  <a:lumMod val="75000"/>
                </a:schemeClr>
              </a:solidFill>
              <a:prstDash val="solid"/>
              <a:miter/>
            </a:ln>
            <a:effectLst>
              <a:outerShdw blurRad="50800" dist="38100" algn="l" rotWithShape="0">
                <a:prstClr val="black">
                  <a:alpha val="40000"/>
                </a:prstClr>
              </a:outerShdw>
            </a:effectLst>
          </p:spPr>
          <p:txBody>
            <a:bodyPr rtlCol="0" anchor="ctr"/>
            <a:lstStyle/>
            <a:p>
              <a:endParaRPr lang="en-US" dirty="0"/>
            </a:p>
          </p:txBody>
        </p:sp>
        <p:sp>
          <p:nvSpPr>
            <p:cNvPr id="90" name="Graphic 79" descr="Court">
              <a:extLst>
                <a:ext uri="{FF2B5EF4-FFF2-40B4-BE49-F238E27FC236}">
                  <a16:creationId xmlns:a16="http://schemas.microsoft.com/office/drawing/2014/main" id="{0AD299C4-69CD-99CB-A29A-A765256A2937}"/>
                </a:ext>
              </a:extLst>
            </p:cNvPr>
            <p:cNvSpPr/>
            <p:nvPr/>
          </p:nvSpPr>
          <p:spPr>
            <a:xfrm flipH="1">
              <a:off x="2923767" y="5863639"/>
              <a:ext cx="371476" cy="351924"/>
            </a:xfrm>
            <a:custGeom>
              <a:avLst/>
              <a:gdLst>
                <a:gd name="connsiteX0" fmla="*/ 337261 w 371476"/>
                <a:gd name="connsiteY0" fmla="*/ 307934 h 351924"/>
                <a:gd name="connsiteX1" fmla="*/ 337261 w 371476"/>
                <a:gd name="connsiteY1" fmla="*/ 298158 h 351924"/>
                <a:gd name="connsiteX2" fmla="*/ 322598 w 371476"/>
                <a:gd name="connsiteY2" fmla="*/ 298158 h 351924"/>
                <a:gd name="connsiteX3" fmla="*/ 322598 w 371476"/>
                <a:gd name="connsiteY3" fmla="*/ 131972 h 351924"/>
                <a:gd name="connsiteX4" fmla="*/ 337261 w 371476"/>
                <a:gd name="connsiteY4" fmla="*/ 131972 h 351924"/>
                <a:gd name="connsiteX5" fmla="*/ 337261 w 371476"/>
                <a:gd name="connsiteY5" fmla="*/ 122196 h 351924"/>
                <a:gd name="connsiteX6" fmla="*/ 351925 w 371476"/>
                <a:gd name="connsiteY6" fmla="*/ 122196 h 351924"/>
                <a:gd name="connsiteX7" fmla="*/ 351925 w 371476"/>
                <a:gd name="connsiteY7" fmla="*/ 92869 h 351924"/>
                <a:gd name="connsiteX8" fmla="*/ 337261 w 371476"/>
                <a:gd name="connsiteY8" fmla="*/ 92869 h 351924"/>
                <a:gd name="connsiteX9" fmla="*/ 185738 w 371476"/>
                <a:gd name="connsiteY9" fmla="*/ 0 h 351924"/>
                <a:gd name="connsiteX10" fmla="*/ 34215 w 371476"/>
                <a:gd name="connsiteY10" fmla="*/ 92869 h 351924"/>
                <a:gd name="connsiteX11" fmla="*/ 19551 w 371476"/>
                <a:gd name="connsiteY11" fmla="*/ 92869 h 351924"/>
                <a:gd name="connsiteX12" fmla="*/ 19551 w 371476"/>
                <a:gd name="connsiteY12" fmla="*/ 122196 h 351924"/>
                <a:gd name="connsiteX13" fmla="*/ 34215 w 371476"/>
                <a:gd name="connsiteY13" fmla="*/ 122196 h 351924"/>
                <a:gd name="connsiteX14" fmla="*/ 34215 w 371476"/>
                <a:gd name="connsiteY14" fmla="*/ 131972 h 351924"/>
                <a:gd name="connsiteX15" fmla="*/ 48878 w 371476"/>
                <a:gd name="connsiteY15" fmla="*/ 131972 h 351924"/>
                <a:gd name="connsiteX16" fmla="*/ 48878 w 371476"/>
                <a:gd name="connsiteY16" fmla="*/ 298158 h 351924"/>
                <a:gd name="connsiteX17" fmla="*/ 34215 w 371476"/>
                <a:gd name="connsiteY17" fmla="*/ 298158 h 351924"/>
                <a:gd name="connsiteX18" fmla="*/ 34215 w 371476"/>
                <a:gd name="connsiteY18" fmla="*/ 307934 h 351924"/>
                <a:gd name="connsiteX19" fmla="*/ 0 w 371476"/>
                <a:gd name="connsiteY19" fmla="*/ 332373 h 351924"/>
                <a:gd name="connsiteX20" fmla="*/ 0 w 371476"/>
                <a:gd name="connsiteY20" fmla="*/ 351925 h 351924"/>
                <a:gd name="connsiteX21" fmla="*/ 371476 w 371476"/>
                <a:gd name="connsiteY21" fmla="*/ 351925 h 351924"/>
                <a:gd name="connsiteX22" fmla="*/ 371476 w 371476"/>
                <a:gd name="connsiteY22" fmla="*/ 332373 h 351924"/>
                <a:gd name="connsiteX23" fmla="*/ 337261 w 371476"/>
                <a:gd name="connsiteY23" fmla="*/ 307934 h 351924"/>
                <a:gd name="connsiteX24" fmla="*/ 127084 w 371476"/>
                <a:gd name="connsiteY24" fmla="*/ 298158 h 351924"/>
                <a:gd name="connsiteX25" fmla="*/ 87981 w 371476"/>
                <a:gd name="connsiteY25" fmla="*/ 298158 h 351924"/>
                <a:gd name="connsiteX26" fmla="*/ 87981 w 371476"/>
                <a:gd name="connsiteY26" fmla="*/ 131972 h 351924"/>
                <a:gd name="connsiteX27" fmla="*/ 127084 w 371476"/>
                <a:gd name="connsiteY27" fmla="*/ 131972 h 351924"/>
                <a:gd name="connsiteX28" fmla="*/ 127084 w 371476"/>
                <a:gd name="connsiteY28" fmla="*/ 298158 h 351924"/>
                <a:gd name="connsiteX29" fmla="*/ 205289 w 371476"/>
                <a:gd name="connsiteY29" fmla="*/ 298158 h 351924"/>
                <a:gd name="connsiteX30" fmla="*/ 166187 w 371476"/>
                <a:gd name="connsiteY30" fmla="*/ 298158 h 351924"/>
                <a:gd name="connsiteX31" fmla="*/ 166187 w 371476"/>
                <a:gd name="connsiteY31" fmla="*/ 131972 h 351924"/>
                <a:gd name="connsiteX32" fmla="*/ 205289 w 371476"/>
                <a:gd name="connsiteY32" fmla="*/ 131972 h 351924"/>
                <a:gd name="connsiteX33" fmla="*/ 205289 w 371476"/>
                <a:gd name="connsiteY33" fmla="*/ 298158 h 351924"/>
                <a:gd name="connsiteX34" fmla="*/ 283495 w 371476"/>
                <a:gd name="connsiteY34" fmla="*/ 298158 h 351924"/>
                <a:gd name="connsiteX35" fmla="*/ 244392 w 371476"/>
                <a:gd name="connsiteY35" fmla="*/ 298158 h 351924"/>
                <a:gd name="connsiteX36" fmla="*/ 244392 w 371476"/>
                <a:gd name="connsiteY36" fmla="*/ 131972 h 351924"/>
                <a:gd name="connsiteX37" fmla="*/ 283495 w 371476"/>
                <a:gd name="connsiteY37" fmla="*/ 131972 h 351924"/>
                <a:gd name="connsiteX38" fmla="*/ 283495 w 371476"/>
                <a:gd name="connsiteY38" fmla="*/ 298158 h 35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1476" h="351924">
                  <a:moveTo>
                    <a:pt x="337261" y="307934"/>
                  </a:moveTo>
                  <a:lnTo>
                    <a:pt x="337261" y="298158"/>
                  </a:lnTo>
                  <a:lnTo>
                    <a:pt x="322598" y="298158"/>
                  </a:lnTo>
                  <a:lnTo>
                    <a:pt x="322598" y="131972"/>
                  </a:lnTo>
                  <a:lnTo>
                    <a:pt x="337261" y="131972"/>
                  </a:lnTo>
                  <a:lnTo>
                    <a:pt x="337261" y="122196"/>
                  </a:lnTo>
                  <a:lnTo>
                    <a:pt x="351925" y="122196"/>
                  </a:lnTo>
                  <a:lnTo>
                    <a:pt x="351925" y="92869"/>
                  </a:lnTo>
                  <a:lnTo>
                    <a:pt x="337261" y="92869"/>
                  </a:lnTo>
                  <a:lnTo>
                    <a:pt x="185738" y="0"/>
                  </a:lnTo>
                  <a:lnTo>
                    <a:pt x="34215" y="92869"/>
                  </a:lnTo>
                  <a:lnTo>
                    <a:pt x="19551" y="92869"/>
                  </a:lnTo>
                  <a:lnTo>
                    <a:pt x="19551" y="122196"/>
                  </a:lnTo>
                  <a:lnTo>
                    <a:pt x="34215" y="122196"/>
                  </a:lnTo>
                  <a:lnTo>
                    <a:pt x="34215" y="131972"/>
                  </a:lnTo>
                  <a:lnTo>
                    <a:pt x="48878" y="131972"/>
                  </a:lnTo>
                  <a:lnTo>
                    <a:pt x="48878" y="298158"/>
                  </a:lnTo>
                  <a:lnTo>
                    <a:pt x="34215" y="298158"/>
                  </a:lnTo>
                  <a:lnTo>
                    <a:pt x="34215" y="307934"/>
                  </a:lnTo>
                  <a:lnTo>
                    <a:pt x="0" y="332373"/>
                  </a:lnTo>
                  <a:lnTo>
                    <a:pt x="0" y="351925"/>
                  </a:lnTo>
                  <a:lnTo>
                    <a:pt x="371476" y="351925"/>
                  </a:lnTo>
                  <a:lnTo>
                    <a:pt x="371476" y="332373"/>
                  </a:lnTo>
                  <a:lnTo>
                    <a:pt x="337261" y="307934"/>
                  </a:lnTo>
                  <a:close/>
                  <a:moveTo>
                    <a:pt x="127084" y="298158"/>
                  </a:moveTo>
                  <a:lnTo>
                    <a:pt x="87981" y="298158"/>
                  </a:lnTo>
                  <a:lnTo>
                    <a:pt x="87981" y="131972"/>
                  </a:lnTo>
                  <a:lnTo>
                    <a:pt x="127084" y="131972"/>
                  </a:lnTo>
                  <a:lnTo>
                    <a:pt x="127084" y="298158"/>
                  </a:lnTo>
                  <a:close/>
                  <a:moveTo>
                    <a:pt x="205289" y="298158"/>
                  </a:moveTo>
                  <a:lnTo>
                    <a:pt x="166187" y="298158"/>
                  </a:lnTo>
                  <a:lnTo>
                    <a:pt x="166187" y="131972"/>
                  </a:lnTo>
                  <a:lnTo>
                    <a:pt x="205289" y="131972"/>
                  </a:lnTo>
                  <a:lnTo>
                    <a:pt x="205289" y="298158"/>
                  </a:lnTo>
                  <a:close/>
                  <a:moveTo>
                    <a:pt x="283495" y="298158"/>
                  </a:moveTo>
                  <a:lnTo>
                    <a:pt x="244392" y="298158"/>
                  </a:lnTo>
                  <a:lnTo>
                    <a:pt x="244392" y="131972"/>
                  </a:lnTo>
                  <a:lnTo>
                    <a:pt x="283495" y="131972"/>
                  </a:lnTo>
                  <a:lnTo>
                    <a:pt x="283495" y="298158"/>
                  </a:lnTo>
                  <a:close/>
                </a:path>
              </a:pathLst>
            </a:custGeom>
            <a:solidFill>
              <a:schemeClr val="bg1"/>
            </a:solidFill>
            <a:ln w="4862" cap="flat">
              <a:noFill/>
              <a:prstDash val="solid"/>
              <a:miter/>
            </a:ln>
          </p:spPr>
          <p:txBody>
            <a:bodyPr rtlCol="0" anchor="ctr"/>
            <a:lstStyle/>
            <a:p>
              <a:endParaRPr lang="en-US"/>
            </a:p>
          </p:txBody>
        </p:sp>
        <p:sp>
          <p:nvSpPr>
            <p:cNvPr id="98" name="TextBox 97">
              <a:extLst>
                <a:ext uri="{FF2B5EF4-FFF2-40B4-BE49-F238E27FC236}">
                  <a16:creationId xmlns:a16="http://schemas.microsoft.com/office/drawing/2014/main" id="{F53DEFFE-591C-171E-8FB5-CC0703F55C5A}"/>
                </a:ext>
              </a:extLst>
            </p:cNvPr>
            <p:cNvSpPr txBox="1"/>
            <p:nvPr/>
          </p:nvSpPr>
          <p:spPr>
            <a:xfrm>
              <a:off x="6554908" y="1582491"/>
              <a:ext cx="2222704" cy="276999"/>
            </a:xfrm>
            <a:prstGeom prst="rect">
              <a:avLst/>
            </a:prstGeom>
            <a:noFill/>
          </p:spPr>
          <p:txBody>
            <a:bodyPr wrap="square" rtlCol="0">
              <a:spAutoFit/>
            </a:bodyPr>
            <a:lstStyle/>
            <a:p>
              <a:r>
                <a:rPr lang="en-US" sz="1200" b="1" dirty="0">
                  <a:cs typeface="Arial" pitchFamily="34" charset="0"/>
                </a:rPr>
                <a:t>Automated Penetration Testing</a:t>
              </a:r>
            </a:p>
          </p:txBody>
        </p:sp>
        <p:sp>
          <p:nvSpPr>
            <p:cNvPr id="100" name="TextBox 99">
              <a:extLst>
                <a:ext uri="{FF2B5EF4-FFF2-40B4-BE49-F238E27FC236}">
                  <a16:creationId xmlns:a16="http://schemas.microsoft.com/office/drawing/2014/main" id="{57C7A25D-B9FA-4D3C-96AE-97389D510F8A}"/>
                </a:ext>
              </a:extLst>
            </p:cNvPr>
            <p:cNvSpPr txBox="1"/>
            <p:nvPr/>
          </p:nvSpPr>
          <p:spPr>
            <a:xfrm>
              <a:off x="6554908" y="1832110"/>
              <a:ext cx="3385465" cy="400110"/>
            </a:xfrm>
            <a:prstGeom prst="rect">
              <a:avLst/>
            </a:prstGeom>
            <a:noFill/>
          </p:spPr>
          <p:txBody>
            <a:bodyPr wrap="square">
              <a:spAutoFit/>
            </a:bodyPr>
            <a:lstStyle/>
            <a:p>
              <a:pPr algn="just"/>
              <a:r>
                <a:rPr lang="en-US" sz="1000" i="1" dirty="0"/>
                <a:t>One of the promising applications of AI in cybersecurity is in automating penetration testing</a:t>
              </a:r>
            </a:p>
          </p:txBody>
        </p:sp>
        <p:sp>
          <p:nvSpPr>
            <p:cNvPr id="101" name="TextBox 100">
              <a:extLst>
                <a:ext uri="{FF2B5EF4-FFF2-40B4-BE49-F238E27FC236}">
                  <a16:creationId xmlns:a16="http://schemas.microsoft.com/office/drawing/2014/main" id="{8C690C8E-7915-91B1-3236-FD1349B500CD}"/>
                </a:ext>
              </a:extLst>
            </p:cNvPr>
            <p:cNvSpPr txBox="1"/>
            <p:nvPr/>
          </p:nvSpPr>
          <p:spPr>
            <a:xfrm>
              <a:off x="6554908" y="2378946"/>
              <a:ext cx="3238427" cy="276999"/>
            </a:xfrm>
            <a:prstGeom prst="rect">
              <a:avLst/>
            </a:prstGeom>
            <a:noFill/>
          </p:spPr>
          <p:txBody>
            <a:bodyPr wrap="square" rtlCol="0">
              <a:spAutoFit/>
            </a:bodyPr>
            <a:lstStyle/>
            <a:p>
              <a:r>
                <a:rPr lang="en-US" sz="1200" b="1" dirty="0">
                  <a:cs typeface="Arial" pitchFamily="34" charset="0"/>
                </a:rPr>
                <a:t>Intelligent Threat Detection and Response</a:t>
              </a:r>
            </a:p>
          </p:txBody>
        </p:sp>
        <p:sp>
          <p:nvSpPr>
            <p:cNvPr id="102" name="TextBox 101">
              <a:extLst>
                <a:ext uri="{FF2B5EF4-FFF2-40B4-BE49-F238E27FC236}">
                  <a16:creationId xmlns:a16="http://schemas.microsoft.com/office/drawing/2014/main" id="{3B3A106D-61F7-C5C3-3CE1-0133B2173119}"/>
                </a:ext>
              </a:extLst>
            </p:cNvPr>
            <p:cNvSpPr txBox="1"/>
            <p:nvPr/>
          </p:nvSpPr>
          <p:spPr>
            <a:xfrm>
              <a:off x="6554908" y="2650113"/>
              <a:ext cx="3385465" cy="553998"/>
            </a:xfrm>
            <a:prstGeom prst="rect">
              <a:avLst/>
            </a:prstGeom>
            <a:noFill/>
          </p:spPr>
          <p:txBody>
            <a:bodyPr wrap="square">
              <a:spAutoFit/>
            </a:bodyPr>
            <a:lstStyle/>
            <a:p>
              <a:pPr algn="just"/>
              <a:r>
                <a:rPr lang="en-US" sz="1000" i="1" dirty="0"/>
                <a:t>Generative AI can help generate behavior baselines for network environments, detecting anomalies that may signify a cyber attack.</a:t>
              </a:r>
            </a:p>
          </p:txBody>
        </p:sp>
        <p:sp>
          <p:nvSpPr>
            <p:cNvPr id="103" name="TextBox 102">
              <a:extLst>
                <a:ext uri="{FF2B5EF4-FFF2-40B4-BE49-F238E27FC236}">
                  <a16:creationId xmlns:a16="http://schemas.microsoft.com/office/drawing/2014/main" id="{A882D8BF-7496-E002-5744-D7245B3BBF7D}"/>
                </a:ext>
              </a:extLst>
            </p:cNvPr>
            <p:cNvSpPr txBox="1"/>
            <p:nvPr/>
          </p:nvSpPr>
          <p:spPr>
            <a:xfrm>
              <a:off x="6547521" y="3198393"/>
              <a:ext cx="2495499" cy="276999"/>
            </a:xfrm>
            <a:prstGeom prst="rect">
              <a:avLst/>
            </a:prstGeom>
            <a:noFill/>
          </p:spPr>
          <p:txBody>
            <a:bodyPr wrap="square" rtlCol="0">
              <a:spAutoFit/>
            </a:bodyPr>
            <a:lstStyle/>
            <a:p>
              <a:r>
                <a:rPr lang="en-US" sz="1200" b="1" dirty="0">
                  <a:cs typeface="Arial" pitchFamily="34" charset="0"/>
                </a:rPr>
                <a:t>Adaptive Security Policies</a:t>
              </a:r>
            </a:p>
          </p:txBody>
        </p:sp>
        <p:sp>
          <p:nvSpPr>
            <p:cNvPr id="104" name="TextBox 103">
              <a:extLst>
                <a:ext uri="{FF2B5EF4-FFF2-40B4-BE49-F238E27FC236}">
                  <a16:creationId xmlns:a16="http://schemas.microsoft.com/office/drawing/2014/main" id="{B23AA9A8-2983-3506-6F4B-9105C07D2A7E}"/>
                </a:ext>
              </a:extLst>
            </p:cNvPr>
            <p:cNvSpPr txBox="1"/>
            <p:nvPr/>
          </p:nvSpPr>
          <p:spPr>
            <a:xfrm>
              <a:off x="6547520" y="3371068"/>
              <a:ext cx="3552263" cy="707886"/>
            </a:xfrm>
            <a:prstGeom prst="rect">
              <a:avLst/>
            </a:prstGeom>
            <a:noFill/>
          </p:spPr>
          <p:txBody>
            <a:bodyPr wrap="square">
              <a:spAutoFit/>
            </a:bodyPr>
            <a:lstStyle/>
            <a:p>
              <a:pPr algn="just"/>
              <a:r>
                <a:rPr lang="en-US" sz="1000" i="1" dirty="0"/>
                <a:t> AI can be used to develop and continuously update adaptive security policies. Such policies can adjust to evolving cyber threats and changing organizational needs, ensuring that defenses remain effective even as the landscape shifts.</a:t>
              </a:r>
            </a:p>
          </p:txBody>
        </p:sp>
        <p:sp>
          <p:nvSpPr>
            <p:cNvPr id="105" name="TextBox 104">
              <a:extLst>
                <a:ext uri="{FF2B5EF4-FFF2-40B4-BE49-F238E27FC236}">
                  <a16:creationId xmlns:a16="http://schemas.microsoft.com/office/drawing/2014/main" id="{5E855410-D724-17B3-B3DF-18EC10939DE0}"/>
                </a:ext>
              </a:extLst>
            </p:cNvPr>
            <p:cNvSpPr txBox="1"/>
            <p:nvPr/>
          </p:nvSpPr>
          <p:spPr>
            <a:xfrm>
              <a:off x="6554908" y="4028104"/>
              <a:ext cx="2750880" cy="276999"/>
            </a:xfrm>
            <a:prstGeom prst="rect">
              <a:avLst/>
            </a:prstGeom>
            <a:noFill/>
          </p:spPr>
          <p:txBody>
            <a:bodyPr wrap="square" rtlCol="0">
              <a:spAutoFit/>
            </a:bodyPr>
            <a:lstStyle/>
            <a:p>
              <a:r>
                <a:rPr lang="en-US" sz="1200" b="1" dirty="0">
                  <a:cs typeface="Arial" pitchFamily="34" charset="0"/>
                </a:rPr>
                <a:t>Phishing Simulation for Training</a:t>
              </a:r>
            </a:p>
          </p:txBody>
        </p:sp>
        <p:sp>
          <p:nvSpPr>
            <p:cNvPr id="106" name="TextBox 105">
              <a:extLst>
                <a:ext uri="{FF2B5EF4-FFF2-40B4-BE49-F238E27FC236}">
                  <a16:creationId xmlns:a16="http://schemas.microsoft.com/office/drawing/2014/main" id="{8DD4D7FB-72F8-9FA1-CF4B-30497FC1EC40}"/>
                </a:ext>
              </a:extLst>
            </p:cNvPr>
            <p:cNvSpPr txBox="1"/>
            <p:nvPr/>
          </p:nvSpPr>
          <p:spPr>
            <a:xfrm>
              <a:off x="6554908" y="4277723"/>
              <a:ext cx="3289184" cy="400110"/>
            </a:xfrm>
            <a:prstGeom prst="rect">
              <a:avLst/>
            </a:prstGeom>
            <a:noFill/>
          </p:spPr>
          <p:txBody>
            <a:bodyPr wrap="square">
              <a:spAutoFit/>
            </a:bodyPr>
            <a:lstStyle/>
            <a:p>
              <a:pPr algn="just"/>
              <a:r>
                <a:rPr lang="en-US" sz="1000" i="1" dirty="0"/>
                <a:t>Using generative AI to create realistic phishing scenarios can provide hands-on cybersecurity training.</a:t>
              </a:r>
            </a:p>
          </p:txBody>
        </p:sp>
        <p:sp>
          <p:nvSpPr>
            <p:cNvPr id="107" name="TextBox 106">
              <a:extLst>
                <a:ext uri="{FF2B5EF4-FFF2-40B4-BE49-F238E27FC236}">
                  <a16:creationId xmlns:a16="http://schemas.microsoft.com/office/drawing/2014/main" id="{A87958C4-AE63-D51E-9EDB-EE4C51FD0974}"/>
                </a:ext>
              </a:extLst>
            </p:cNvPr>
            <p:cNvSpPr txBox="1"/>
            <p:nvPr/>
          </p:nvSpPr>
          <p:spPr>
            <a:xfrm>
              <a:off x="6547520" y="4823639"/>
              <a:ext cx="2930809" cy="276999"/>
            </a:xfrm>
            <a:prstGeom prst="rect">
              <a:avLst/>
            </a:prstGeom>
            <a:noFill/>
          </p:spPr>
          <p:txBody>
            <a:bodyPr wrap="square" rtlCol="0">
              <a:spAutoFit/>
            </a:bodyPr>
            <a:lstStyle/>
            <a:p>
              <a:r>
                <a:rPr lang="en-US" sz="1200" b="1" dirty="0">
                  <a:cs typeface="Arial" pitchFamily="34" charset="0"/>
                </a:rPr>
                <a:t>AI Powered Reports</a:t>
              </a:r>
            </a:p>
          </p:txBody>
        </p:sp>
        <p:sp>
          <p:nvSpPr>
            <p:cNvPr id="108" name="TextBox 107">
              <a:extLst>
                <a:ext uri="{FF2B5EF4-FFF2-40B4-BE49-F238E27FC236}">
                  <a16:creationId xmlns:a16="http://schemas.microsoft.com/office/drawing/2014/main" id="{55DC487D-0817-81FD-E577-4B0509726A5F}"/>
                </a:ext>
              </a:extLst>
            </p:cNvPr>
            <p:cNvSpPr txBox="1"/>
            <p:nvPr/>
          </p:nvSpPr>
          <p:spPr>
            <a:xfrm>
              <a:off x="6554907" y="5129083"/>
              <a:ext cx="3433876" cy="707886"/>
            </a:xfrm>
            <a:prstGeom prst="rect">
              <a:avLst/>
            </a:prstGeom>
            <a:noFill/>
          </p:spPr>
          <p:txBody>
            <a:bodyPr wrap="square">
              <a:spAutoFit/>
            </a:bodyPr>
            <a:lstStyle/>
            <a:p>
              <a:pPr algn="just"/>
              <a:r>
                <a:rPr lang="en-US" sz="1000" i="1" dirty="0"/>
                <a:t>AI can automate reports and provide insights to intuitive natural language-based queries. It can eliminate the learning curve of a security system and offer valuable insights and recommendations to enhance future cybersecurity strategies and responses.</a:t>
              </a:r>
            </a:p>
          </p:txBody>
        </p:sp>
        <p:sp>
          <p:nvSpPr>
            <p:cNvPr id="111" name="TextBox 110">
              <a:extLst>
                <a:ext uri="{FF2B5EF4-FFF2-40B4-BE49-F238E27FC236}">
                  <a16:creationId xmlns:a16="http://schemas.microsoft.com/office/drawing/2014/main" id="{9E1F34A9-0756-314D-5664-DC88CC77F834}"/>
                </a:ext>
              </a:extLst>
            </p:cNvPr>
            <p:cNvSpPr txBox="1"/>
            <p:nvPr/>
          </p:nvSpPr>
          <p:spPr>
            <a:xfrm>
              <a:off x="784731" y="1582491"/>
              <a:ext cx="1922184" cy="276999"/>
            </a:xfrm>
            <a:prstGeom prst="rect">
              <a:avLst/>
            </a:prstGeom>
            <a:noFill/>
          </p:spPr>
          <p:txBody>
            <a:bodyPr wrap="square" rtlCol="0">
              <a:spAutoFit/>
            </a:bodyPr>
            <a:lstStyle/>
            <a:p>
              <a:pPr algn="r"/>
              <a:r>
                <a:rPr lang="en-US" sz="1200" b="1" dirty="0">
                  <a:cs typeface="Arial" pitchFamily="34" charset="0"/>
                </a:rPr>
                <a:t>Deepfake Attacks</a:t>
              </a:r>
            </a:p>
          </p:txBody>
        </p:sp>
        <p:sp>
          <p:nvSpPr>
            <p:cNvPr id="112" name="TextBox 111">
              <a:extLst>
                <a:ext uri="{FF2B5EF4-FFF2-40B4-BE49-F238E27FC236}">
                  <a16:creationId xmlns:a16="http://schemas.microsoft.com/office/drawing/2014/main" id="{88A706A8-8626-4874-C0F1-CCEA5B115670}"/>
                </a:ext>
              </a:extLst>
            </p:cNvPr>
            <p:cNvSpPr txBox="1"/>
            <p:nvPr/>
          </p:nvSpPr>
          <p:spPr>
            <a:xfrm>
              <a:off x="-274278" y="1790895"/>
              <a:ext cx="2969428" cy="707886"/>
            </a:xfrm>
            <a:prstGeom prst="rect">
              <a:avLst/>
            </a:prstGeom>
            <a:noFill/>
          </p:spPr>
          <p:txBody>
            <a:bodyPr wrap="square">
              <a:spAutoFit/>
            </a:bodyPr>
            <a:lstStyle/>
            <a:p>
              <a:pPr algn="just"/>
              <a:r>
                <a:rPr lang="en-US" sz="1000" i="1" dirty="0"/>
                <a:t>With generative AI, bad actors can now create deepfakes - hyper-realistic forgeries of images, audio, and video. Deepfakes are a potent tool for disinformation campaigns, fraud, and impersonation.</a:t>
              </a:r>
            </a:p>
          </p:txBody>
        </p:sp>
        <p:sp>
          <p:nvSpPr>
            <p:cNvPr id="113" name="TextBox 112">
              <a:extLst>
                <a:ext uri="{FF2B5EF4-FFF2-40B4-BE49-F238E27FC236}">
                  <a16:creationId xmlns:a16="http://schemas.microsoft.com/office/drawing/2014/main" id="{3DB77A49-BEC8-FB1D-ECDF-873CE4070809}"/>
                </a:ext>
              </a:extLst>
            </p:cNvPr>
            <p:cNvSpPr txBox="1"/>
            <p:nvPr/>
          </p:nvSpPr>
          <p:spPr>
            <a:xfrm>
              <a:off x="-195577" y="2400494"/>
              <a:ext cx="2813803" cy="276999"/>
            </a:xfrm>
            <a:prstGeom prst="rect">
              <a:avLst/>
            </a:prstGeom>
            <a:noFill/>
          </p:spPr>
          <p:txBody>
            <a:bodyPr wrap="square" rtlCol="0">
              <a:spAutoFit/>
            </a:bodyPr>
            <a:lstStyle/>
            <a:p>
              <a:pPr algn="r"/>
              <a:r>
                <a:rPr lang="en-US" sz="1200" b="1" dirty="0">
                  <a:cs typeface="Arial" pitchFamily="34" charset="0"/>
                </a:rPr>
                <a:t>Sophisticated Phishing Attacks </a:t>
              </a:r>
            </a:p>
          </p:txBody>
        </p:sp>
        <p:sp>
          <p:nvSpPr>
            <p:cNvPr id="114" name="TextBox 113">
              <a:extLst>
                <a:ext uri="{FF2B5EF4-FFF2-40B4-BE49-F238E27FC236}">
                  <a16:creationId xmlns:a16="http://schemas.microsoft.com/office/drawing/2014/main" id="{15781784-2BD5-D0F2-6618-ABEBFBC090CB}"/>
                </a:ext>
              </a:extLst>
            </p:cNvPr>
            <p:cNvSpPr txBox="1"/>
            <p:nvPr/>
          </p:nvSpPr>
          <p:spPr>
            <a:xfrm>
              <a:off x="-274277" y="2650113"/>
              <a:ext cx="2981192" cy="553998"/>
            </a:xfrm>
            <a:prstGeom prst="rect">
              <a:avLst/>
            </a:prstGeom>
            <a:noFill/>
          </p:spPr>
          <p:txBody>
            <a:bodyPr wrap="square">
              <a:spAutoFit/>
            </a:bodyPr>
            <a:lstStyle/>
            <a:p>
              <a:pPr algn="just"/>
              <a:r>
                <a:rPr lang="en-US" sz="1000" i="1" dirty="0"/>
                <a:t>Generative AI can learn and mimic a user's writing style or personal details, making phishing attacks far more convincing</a:t>
              </a:r>
            </a:p>
          </p:txBody>
        </p:sp>
        <p:sp>
          <p:nvSpPr>
            <p:cNvPr id="115" name="TextBox 114">
              <a:extLst>
                <a:ext uri="{FF2B5EF4-FFF2-40B4-BE49-F238E27FC236}">
                  <a16:creationId xmlns:a16="http://schemas.microsoft.com/office/drawing/2014/main" id="{4AF5A3C5-4BED-6841-A26B-CF8A40657D3E}"/>
                </a:ext>
              </a:extLst>
            </p:cNvPr>
            <p:cNvSpPr txBox="1"/>
            <p:nvPr/>
          </p:nvSpPr>
          <p:spPr>
            <a:xfrm>
              <a:off x="518331" y="3207264"/>
              <a:ext cx="2188583" cy="276999"/>
            </a:xfrm>
            <a:prstGeom prst="rect">
              <a:avLst/>
            </a:prstGeom>
            <a:noFill/>
          </p:spPr>
          <p:txBody>
            <a:bodyPr wrap="square" rtlCol="0">
              <a:spAutoFit/>
            </a:bodyPr>
            <a:lstStyle/>
            <a:p>
              <a:pPr algn="r"/>
              <a:r>
                <a:rPr lang="en-US" sz="1200" b="1" dirty="0">
                  <a:cs typeface="Arial" pitchFamily="34" charset="0"/>
                </a:rPr>
                <a:t>AI-Powered Malware </a:t>
              </a:r>
            </a:p>
          </p:txBody>
        </p:sp>
        <p:sp>
          <p:nvSpPr>
            <p:cNvPr id="116" name="TextBox 115">
              <a:extLst>
                <a:ext uri="{FF2B5EF4-FFF2-40B4-BE49-F238E27FC236}">
                  <a16:creationId xmlns:a16="http://schemas.microsoft.com/office/drawing/2014/main" id="{CEEB5419-FBF1-04A1-1E65-D6A392BBFEE7}"/>
                </a:ext>
              </a:extLst>
            </p:cNvPr>
            <p:cNvSpPr txBox="1"/>
            <p:nvPr/>
          </p:nvSpPr>
          <p:spPr>
            <a:xfrm>
              <a:off x="-227434" y="3456883"/>
              <a:ext cx="2934349" cy="553998"/>
            </a:xfrm>
            <a:prstGeom prst="rect">
              <a:avLst/>
            </a:prstGeom>
            <a:noFill/>
          </p:spPr>
          <p:txBody>
            <a:bodyPr wrap="square">
              <a:spAutoFit/>
            </a:bodyPr>
            <a:lstStyle/>
            <a:p>
              <a:pPr algn="just"/>
              <a:r>
                <a:rPr lang="en-US" sz="1000" i="1" dirty="0"/>
                <a:t>Cybercriminals can use generative AI to develop advanced malware that adapts its code or behavior to evade detection.</a:t>
              </a:r>
            </a:p>
          </p:txBody>
        </p:sp>
        <p:sp>
          <p:nvSpPr>
            <p:cNvPr id="117" name="TextBox 116">
              <a:extLst>
                <a:ext uri="{FF2B5EF4-FFF2-40B4-BE49-F238E27FC236}">
                  <a16:creationId xmlns:a16="http://schemas.microsoft.com/office/drawing/2014/main" id="{3DF44D58-D84C-0F43-2FF5-85390D71AF1E}"/>
                </a:ext>
              </a:extLst>
            </p:cNvPr>
            <p:cNvSpPr txBox="1"/>
            <p:nvPr/>
          </p:nvSpPr>
          <p:spPr>
            <a:xfrm>
              <a:off x="600480" y="4028104"/>
              <a:ext cx="2106434" cy="276999"/>
            </a:xfrm>
            <a:prstGeom prst="rect">
              <a:avLst/>
            </a:prstGeom>
            <a:noFill/>
          </p:spPr>
          <p:txBody>
            <a:bodyPr wrap="square" rtlCol="0">
              <a:spAutoFit/>
            </a:bodyPr>
            <a:lstStyle/>
            <a:p>
              <a:pPr algn="r"/>
              <a:r>
                <a:rPr lang="en-US" sz="1200" b="1" dirty="0">
                  <a:cs typeface="Arial" pitchFamily="34" charset="0"/>
                </a:rPr>
                <a:t>Manipulating AI Models </a:t>
              </a:r>
            </a:p>
          </p:txBody>
        </p:sp>
        <p:sp>
          <p:nvSpPr>
            <p:cNvPr id="118" name="TextBox 117">
              <a:extLst>
                <a:ext uri="{FF2B5EF4-FFF2-40B4-BE49-F238E27FC236}">
                  <a16:creationId xmlns:a16="http://schemas.microsoft.com/office/drawing/2014/main" id="{494E14AD-8CE8-C3D2-DBF9-2B2F3D10923A}"/>
                </a:ext>
              </a:extLst>
            </p:cNvPr>
            <p:cNvSpPr txBox="1"/>
            <p:nvPr/>
          </p:nvSpPr>
          <p:spPr>
            <a:xfrm>
              <a:off x="-227434" y="4277723"/>
              <a:ext cx="2934349" cy="707886"/>
            </a:xfrm>
            <a:prstGeom prst="rect">
              <a:avLst/>
            </a:prstGeom>
            <a:noFill/>
          </p:spPr>
          <p:txBody>
            <a:bodyPr wrap="square">
              <a:spAutoFit/>
            </a:bodyPr>
            <a:lstStyle/>
            <a:p>
              <a:pPr algn="just"/>
              <a:r>
                <a:rPr lang="en-US" sz="1000" i="1" dirty="0"/>
                <a:t>By exploiting the very nature of machine learning, attackers can craft adversarial inputs that manipulate AI models, causing them to make incorrect predictions or decisions</a:t>
              </a:r>
            </a:p>
          </p:txBody>
        </p:sp>
        <p:sp>
          <p:nvSpPr>
            <p:cNvPr id="119" name="TextBox 118">
              <a:extLst>
                <a:ext uri="{FF2B5EF4-FFF2-40B4-BE49-F238E27FC236}">
                  <a16:creationId xmlns:a16="http://schemas.microsoft.com/office/drawing/2014/main" id="{E6D9501F-C80A-FC34-BE53-20CD850DFCBE}"/>
                </a:ext>
              </a:extLst>
            </p:cNvPr>
            <p:cNvSpPr txBox="1"/>
            <p:nvPr/>
          </p:nvSpPr>
          <p:spPr>
            <a:xfrm>
              <a:off x="344208" y="4879464"/>
              <a:ext cx="2362707" cy="276999"/>
            </a:xfrm>
            <a:prstGeom prst="rect">
              <a:avLst/>
            </a:prstGeom>
            <a:noFill/>
          </p:spPr>
          <p:txBody>
            <a:bodyPr wrap="square" rtlCol="0">
              <a:spAutoFit/>
            </a:bodyPr>
            <a:lstStyle/>
            <a:p>
              <a:pPr algn="r"/>
              <a:r>
                <a:rPr lang="en-US" sz="1200" b="1" dirty="0">
                  <a:cs typeface="Arial" pitchFamily="34" charset="0"/>
                </a:rPr>
                <a:t>Automated Cyber Attacks</a:t>
              </a:r>
            </a:p>
          </p:txBody>
        </p:sp>
        <p:sp>
          <p:nvSpPr>
            <p:cNvPr id="130" name="TextBox 129">
              <a:extLst>
                <a:ext uri="{FF2B5EF4-FFF2-40B4-BE49-F238E27FC236}">
                  <a16:creationId xmlns:a16="http://schemas.microsoft.com/office/drawing/2014/main" id="{71F89156-B60E-63CC-AE5D-5C7B923717C4}"/>
                </a:ext>
              </a:extLst>
            </p:cNvPr>
            <p:cNvSpPr txBox="1"/>
            <p:nvPr/>
          </p:nvSpPr>
          <p:spPr>
            <a:xfrm>
              <a:off x="-195576" y="5156463"/>
              <a:ext cx="2902491" cy="400110"/>
            </a:xfrm>
            <a:prstGeom prst="rect">
              <a:avLst/>
            </a:prstGeom>
            <a:noFill/>
          </p:spPr>
          <p:txBody>
            <a:bodyPr wrap="square">
              <a:spAutoFit/>
            </a:bodyPr>
            <a:lstStyle/>
            <a:p>
              <a:pPr algn="just"/>
              <a:r>
                <a:rPr lang="en-US" sz="1000" i="1" dirty="0"/>
                <a:t>Generative AI can automate cyberattacks, identifying and exploiting system vulnerabilities at high speed. </a:t>
              </a:r>
            </a:p>
          </p:txBody>
        </p:sp>
        <p:sp>
          <p:nvSpPr>
            <p:cNvPr id="34" name="Oval 33">
              <a:extLst>
                <a:ext uri="{FF2B5EF4-FFF2-40B4-BE49-F238E27FC236}">
                  <a16:creationId xmlns:a16="http://schemas.microsoft.com/office/drawing/2014/main" id="{DFBE3055-94AD-E74D-42B7-95CD7623599E}"/>
                </a:ext>
              </a:extLst>
            </p:cNvPr>
            <p:cNvSpPr/>
            <p:nvPr/>
          </p:nvSpPr>
          <p:spPr bwMode="auto">
            <a:xfrm>
              <a:off x="4277368" y="3841588"/>
              <a:ext cx="723900" cy="723900"/>
            </a:xfrm>
            <a:prstGeom prst="ellipse">
              <a:avLst/>
            </a:prstGeom>
            <a:solidFill>
              <a:schemeClr val="tx1">
                <a:lumMod val="65000"/>
                <a:lumOff val="35000"/>
              </a:schemeClr>
            </a:solidFill>
            <a:ln w="19050">
              <a:solidFill>
                <a:schemeClr val="bg1"/>
              </a:solidFill>
            </a:ln>
          </p:spPr>
          <p:txBody>
            <a:bodyPr vert="horz" wrap="square" lIns="91440" tIns="45720" rIns="91440" bIns="45720" numCol="1" rtlCol="0" anchor="t" anchorCtr="0" compatLnSpc="1">
              <a:prstTxWarp prst="textNoShape">
                <a:avLst/>
              </a:prstTxWarp>
            </a:bodyPr>
            <a:lstStyle/>
            <a:p>
              <a:pPr algn="ctr"/>
              <a:endParaRPr lang="en-US"/>
            </a:p>
          </p:txBody>
        </p:sp>
        <p:sp>
          <p:nvSpPr>
            <p:cNvPr id="37" name="TextBox 36">
              <a:extLst>
                <a:ext uri="{FF2B5EF4-FFF2-40B4-BE49-F238E27FC236}">
                  <a16:creationId xmlns:a16="http://schemas.microsoft.com/office/drawing/2014/main" id="{A349D2B3-9C60-8481-9A35-C0C1E068D9AE}"/>
                </a:ext>
              </a:extLst>
            </p:cNvPr>
            <p:cNvSpPr txBox="1"/>
            <p:nvPr/>
          </p:nvSpPr>
          <p:spPr>
            <a:xfrm>
              <a:off x="4403574" y="4003483"/>
              <a:ext cx="471488" cy="400110"/>
            </a:xfrm>
            <a:prstGeom prst="rect">
              <a:avLst/>
            </a:prstGeom>
            <a:noFill/>
          </p:spPr>
          <p:txBody>
            <a:bodyPr wrap="square" rtlCol="0">
              <a:spAutoFit/>
            </a:bodyPr>
            <a:lstStyle/>
            <a:p>
              <a:pPr algn="ctr"/>
              <a:r>
                <a:rPr lang="en-US" sz="2000" b="1" dirty="0">
                  <a:solidFill>
                    <a:schemeClr val="bg1"/>
                  </a:solidFill>
                  <a:cs typeface="Arial" pitchFamily="34" charset="0"/>
                </a:rPr>
                <a:t>VS</a:t>
              </a:r>
            </a:p>
          </p:txBody>
        </p:sp>
        <p:sp>
          <p:nvSpPr>
            <p:cNvPr id="152" name="Rectangle: Rounded Corners 151">
              <a:extLst>
                <a:ext uri="{FF2B5EF4-FFF2-40B4-BE49-F238E27FC236}">
                  <a16:creationId xmlns:a16="http://schemas.microsoft.com/office/drawing/2014/main" id="{3ACC4552-2FE8-058A-1E79-D72298B0EBBE}"/>
                </a:ext>
              </a:extLst>
            </p:cNvPr>
            <p:cNvSpPr/>
            <p:nvPr/>
          </p:nvSpPr>
          <p:spPr bwMode="auto">
            <a:xfrm>
              <a:off x="6166625" y="1048215"/>
              <a:ext cx="2509024" cy="349610"/>
            </a:xfrm>
            <a:prstGeom prst="roundRect">
              <a:avLst/>
            </a:prstGeom>
            <a:solidFill>
              <a:schemeClr val="tx1">
                <a:lumMod val="65000"/>
                <a:lumOff val="35000"/>
              </a:schemeClr>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153" name="Rectangle: Rounded Corners 152">
              <a:extLst>
                <a:ext uri="{FF2B5EF4-FFF2-40B4-BE49-F238E27FC236}">
                  <a16:creationId xmlns:a16="http://schemas.microsoft.com/office/drawing/2014/main" id="{BAB7156E-122A-6316-AA7A-F0D6B622375B}"/>
                </a:ext>
              </a:extLst>
            </p:cNvPr>
            <p:cNvSpPr/>
            <p:nvPr/>
          </p:nvSpPr>
          <p:spPr bwMode="auto">
            <a:xfrm>
              <a:off x="600480" y="1048215"/>
              <a:ext cx="2509024" cy="349610"/>
            </a:xfrm>
            <a:prstGeom prst="roundRect">
              <a:avLst/>
            </a:prstGeom>
            <a:solidFill>
              <a:schemeClr val="tx1">
                <a:lumMod val="65000"/>
                <a:lumOff val="35000"/>
              </a:schemeClr>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154" name="TextBox 153">
              <a:extLst>
                <a:ext uri="{FF2B5EF4-FFF2-40B4-BE49-F238E27FC236}">
                  <a16:creationId xmlns:a16="http://schemas.microsoft.com/office/drawing/2014/main" id="{71AD80A1-90A8-6CA1-62A1-BD6B1C9F9104}"/>
                </a:ext>
              </a:extLst>
            </p:cNvPr>
            <p:cNvSpPr txBox="1"/>
            <p:nvPr/>
          </p:nvSpPr>
          <p:spPr>
            <a:xfrm>
              <a:off x="6733371" y="1044981"/>
              <a:ext cx="1319852" cy="338554"/>
            </a:xfrm>
            <a:prstGeom prst="rect">
              <a:avLst/>
            </a:prstGeom>
            <a:noFill/>
          </p:spPr>
          <p:txBody>
            <a:bodyPr wrap="none" rtlCol="0">
              <a:spAutoFit/>
            </a:bodyPr>
            <a:lstStyle/>
            <a:p>
              <a:pPr algn="ctr"/>
              <a:r>
                <a:rPr lang="en-US" sz="1600" b="1" dirty="0">
                  <a:solidFill>
                    <a:schemeClr val="bg1"/>
                  </a:solidFill>
                  <a:cs typeface="Arial" pitchFamily="34" charset="0"/>
                </a:rPr>
                <a:t>opportunities</a:t>
              </a:r>
            </a:p>
          </p:txBody>
        </p:sp>
        <p:sp>
          <p:nvSpPr>
            <p:cNvPr id="156" name="TextBox 155">
              <a:extLst>
                <a:ext uri="{FF2B5EF4-FFF2-40B4-BE49-F238E27FC236}">
                  <a16:creationId xmlns:a16="http://schemas.microsoft.com/office/drawing/2014/main" id="{B1BE4D5D-5AF0-E39D-849F-8B0FE5FE910D}"/>
                </a:ext>
              </a:extLst>
            </p:cNvPr>
            <p:cNvSpPr txBox="1"/>
            <p:nvPr/>
          </p:nvSpPr>
          <p:spPr>
            <a:xfrm>
              <a:off x="1392370" y="1044981"/>
              <a:ext cx="925253" cy="338554"/>
            </a:xfrm>
            <a:prstGeom prst="rect">
              <a:avLst/>
            </a:prstGeom>
            <a:noFill/>
          </p:spPr>
          <p:txBody>
            <a:bodyPr wrap="none" rtlCol="0">
              <a:spAutoFit/>
            </a:bodyPr>
            <a:lstStyle/>
            <a:p>
              <a:pPr algn="ctr"/>
              <a:r>
                <a:rPr lang="en-US" sz="1600" b="1" dirty="0">
                  <a:solidFill>
                    <a:schemeClr val="bg1"/>
                  </a:solidFill>
                  <a:cs typeface="Arial" pitchFamily="34" charset="0"/>
                </a:rPr>
                <a:t>Threats</a:t>
              </a:r>
            </a:p>
          </p:txBody>
        </p:sp>
      </p:grpSp>
      <p:pic>
        <p:nvPicPr>
          <p:cNvPr id="4" name="Picture 3">
            <a:extLst>
              <a:ext uri="{FF2B5EF4-FFF2-40B4-BE49-F238E27FC236}">
                <a16:creationId xmlns:a16="http://schemas.microsoft.com/office/drawing/2014/main" id="{244AF08D-AFD7-7B17-F89A-892C2BA62AFA}"/>
              </a:ext>
            </a:extLst>
          </p:cNvPr>
          <p:cNvPicPr>
            <a:picLocks noChangeAspect="1"/>
          </p:cNvPicPr>
          <p:nvPr/>
        </p:nvPicPr>
        <p:blipFill>
          <a:blip r:embed="rId3"/>
          <a:stretch>
            <a:fillRect/>
          </a:stretch>
        </p:blipFill>
        <p:spPr>
          <a:xfrm>
            <a:off x="4762386" y="1554796"/>
            <a:ext cx="1646617" cy="1257978"/>
          </a:xfrm>
          <a:prstGeom prst="rect">
            <a:avLst/>
          </a:prstGeom>
        </p:spPr>
      </p:pic>
    </p:spTree>
    <p:extLst>
      <p:ext uri="{BB962C8B-B14F-4D97-AF65-F5344CB8AC3E}">
        <p14:creationId xmlns:p14="http://schemas.microsoft.com/office/powerpoint/2010/main" val="1017903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2400" b="1" dirty="0"/>
              <a:t>Disinformation Stops with you</a:t>
            </a:r>
          </a:p>
        </p:txBody>
      </p:sp>
      <p:grpSp>
        <p:nvGrpSpPr>
          <p:cNvPr id="3" name="Group 2">
            <a:extLst>
              <a:ext uri="{FF2B5EF4-FFF2-40B4-BE49-F238E27FC236}">
                <a16:creationId xmlns:a16="http://schemas.microsoft.com/office/drawing/2014/main" id="{D089668E-DD80-483C-9E2F-AB30668C1E9F}"/>
              </a:ext>
            </a:extLst>
          </p:cNvPr>
          <p:cNvGrpSpPr/>
          <p:nvPr/>
        </p:nvGrpSpPr>
        <p:grpSpPr>
          <a:xfrm>
            <a:off x="4266870" y="2184584"/>
            <a:ext cx="3028217" cy="3026664"/>
            <a:chOff x="4574848" y="1897856"/>
            <a:chExt cx="3028217" cy="3026664"/>
          </a:xfrm>
        </p:grpSpPr>
        <p:sp>
          <p:nvSpPr>
            <p:cNvPr id="4" name="Freeform: Shape 3">
              <a:extLst>
                <a:ext uri="{FF2B5EF4-FFF2-40B4-BE49-F238E27FC236}">
                  <a16:creationId xmlns:a16="http://schemas.microsoft.com/office/drawing/2014/main" id="{CE311599-6745-4F35-ACC5-5FD7627A9B2C}"/>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3">
                <a:lumMod val="20000"/>
                <a:lumOff val="8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5" name="Freeform: Shape 4">
              <a:extLst>
                <a:ext uri="{FF2B5EF4-FFF2-40B4-BE49-F238E27FC236}">
                  <a16:creationId xmlns:a16="http://schemas.microsoft.com/office/drawing/2014/main" id="{29B8F66D-1424-4425-9006-A830EA9AB6B0}"/>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4">
                <a:lumMod val="60000"/>
                <a:lumOff val="40000"/>
              </a:schemeClr>
            </a:solidFill>
            <a:ln w="9525" cap="flat">
              <a:noFill/>
              <a:prstDash val="solid"/>
              <a:miter/>
            </a:ln>
          </p:spPr>
          <p:txBody>
            <a:bodyPr rtlCol="0" anchor="ctr"/>
            <a:lstStyle/>
            <a:p>
              <a:endParaRPr lang="en-US" dirty="0"/>
            </a:p>
          </p:txBody>
        </p:sp>
      </p:grpSp>
      <p:sp>
        <p:nvSpPr>
          <p:cNvPr id="56" name="Arc 192">
            <a:extLst>
              <a:ext uri="{FF2B5EF4-FFF2-40B4-BE49-F238E27FC236}">
                <a16:creationId xmlns:a16="http://schemas.microsoft.com/office/drawing/2014/main" id="{366EABC4-6546-4378-A267-ECEBE206C359}"/>
              </a:ext>
            </a:extLst>
          </p:cNvPr>
          <p:cNvSpPr/>
          <p:nvPr/>
        </p:nvSpPr>
        <p:spPr>
          <a:xfrm>
            <a:off x="3564716" y="727399"/>
            <a:ext cx="4244340" cy="4244339"/>
          </a:xfrm>
          <a:prstGeom prst="arc">
            <a:avLst>
              <a:gd name="adj1" fmla="val 2055530"/>
              <a:gd name="adj2" fmla="val 5285296"/>
            </a:avLst>
          </a:prstGeom>
          <a:ln w="19050">
            <a:solidFill>
              <a:schemeClr val="accent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9" name="그룹 68">
            <a:extLst>
              <a:ext uri="{FF2B5EF4-FFF2-40B4-BE49-F238E27FC236}">
                <a16:creationId xmlns:a16="http://schemas.microsoft.com/office/drawing/2014/main" id="{C4147627-4AA5-49A7-8B87-E0D84B0FBC01}"/>
              </a:ext>
            </a:extLst>
          </p:cNvPr>
          <p:cNvGrpSpPr/>
          <p:nvPr/>
        </p:nvGrpSpPr>
        <p:grpSpPr>
          <a:xfrm>
            <a:off x="3493912" y="1506776"/>
            <a:ext cx="4886498" cy="4386479"/>
            <a:chOff x="3816933" y="1668100"/>
            <a:chExt cx="4886498" cy="4386479"/>
          </a:xfrm>
        </p:grpSpPr>
        <p:sp>
          <p:nvSpPr>
            <p:cNvPr id="13" name="타원 12">
              <a:extLst>
                <a:ext uri="{FF2B5EF4-FFF2-40B4-BE49-F238E27FC236}">
                  <a16:creationId xmlns:a16="http://schemas.microsoft.com/office/drawing/2014/main" id="{9FD845D2-ED31-4965-92E4-9B103709BF79}"/>
                </a:ext>
              </a:extLst>
            </p:cNvPr>
            <p:cNvSpPr/>
            <p:nvPr/>
          </p:nvSpPr>
          <p:spPr>
            <a:xfrm>
              <a:off x="6614151" y="1668100"/>
              <a:ext cx="1204845" cy="1204845"/>
            </a:xfrm>
            <a:prstGeom prst="ellipse">
              <a:avLst/>
            </a:prstGeom>
            <a:solidFill>
              <a:schemeClr val="bg1"/>
            </a:solid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 name="타원 6">
              <a:extLst>
                <a:ext uri="{FF2B5EF4-FFF2-40B4-BE49-F238E27FC236}">
                  <a16:creationId xmlns:a16="http://schemas.microsoft.com/office/drawing/2014/main" id="{CEAA02A3-3603-48A2-AE19-231E45E08669}"/>
                </a:ext>
              </a:extLst>
            </p:cNvPr>
            <p:cNvSpPr/>
            <p:nvPr/>
          </p:nvSpPr>
          <p:spPr>
            <a:xfrm>
              <a:off x="7498586" y="3258917"/>
              <a:ext cx="1204845" cy="1204845"/>
            </a:xfrm>
            <a:prstGeom prst="ellipse">
              <a:avLst/>
            </a:prstGeom>
            <a:solidFill>
              <a:schemeClr val="bg1"/>
            </a:solid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a:extLst>
                <a:ext uri="{FF2B5EF4-FFF2-40B4-BE49-F238E27FC236}">
                  <a16:creationId xmlns:a16="http://schemas.microsoft.com/office/drawing/2014/main" id="{E677FD56-9D52-4363-90F1-DDB67336AE96}"/>
                </a:ext>
              </a:extLst>
            </p:cNvPr>
            <p:cNvSpPr/>
            <p:nvPr/>
          </p:nvSpPr>
          <p:spPr>
            <a:xfrm>
              <a:off x="6614151" y="4849734"/>
              <a:ext cx="1204845" cy="1204845"/>
            </a:xfrm>
            <a:prstGeom prst="ellipse">
              <a:avLst/>
            </a:prstGeom>
            <a:solidFill>
              <a:schemeClr val="bg1"/>
            </a:solid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0" name="그룹 29">
              <a:extLst>
                <a:ext uri="{FF2B5EF4-FFF2-40B4-BE49-F238E27FC236}">
                  <a16:creationId xmlns:a16="http://schemas.microsoft.com/office/drawing/2014/main" id="{5F379167-8E63-4F7B-8D84-BCA8D0B3F807}"/>
                </a:ext>
              </a:extLst>
            </p:cNvPr>
            <p:cNvGrpSpPr/>
            <p:nvPr/>
          </p:nvGrpSpPr>
          <p:grpSpPr>
            <a:xfrm>
              <a:off x="3816933" y="2359190"/>
              <a:ext cx="1204845" cy="1775674"/>
              <a:chOff x="7726635" y="3891160"/>
              <a:chExt cx="982246" cy="1447614"/>
            </a:xfrm>
          </p:grpSpPr>
          <p:sp>
            <p:nvSpPr>
              <p:cNvPr id="31" name="타원 30">
                <a:extLst>
                  <a:ext uri="{FF2B5EF4-FFF2-40B4-BE49-F238E27FC236}">
                    <a16:creationId xmlns:a16="http://schemas.microsoft.com/office/drawing/2014/main" id="{970E9168-0745-41AC-9A10-2D8A00975866}"/>
                  </a:ext>
                </a:extLst>
              </p:cNvPr>
              <p:cNvSpPr/>
              <p:nvPr/>
            </p:nvSpPr>
            <p:spPr>
              <a:xfrm>
                <a:off x="7726635" y="3891160"/>
                <a:ext cx="982246" cy="982246"/>
              </a:xfrm>
              <a:prstGeom prst="ellipse">
                <a:avLst/>
              </a:prstGeom>
              <a:solidFill>
                <a:schemeClr val="bg1"/>
              </a:solid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Graphic 57">
                <a:extLst>
                  <a:ext uri="{FF2B5EF4-FFF2-40B4-BE49-F238E27FC236}">
                    <a16:creationId xmlns:a16="http://schemas.microsoft.com/office/drawing/2014/main" id="{1A9CB6AB-B76A-4D30-AAFA-8CFA44A8D7E3}"/>
                  </a:ext>
                </a:extLst>
              </p:cNvPr>
              <p:cNvSpPr/>
              <p:nvPr/>
            </p:nvSpPr>
            <p:spPr>
              <a:xfrm>
                <a:off x="7950658" y="5230291"/>
                <a:ext cx="116798" cy="108483"/>
              </a:xfrm>
              <a:custGeom>
                <a:avLst/>
                <a:gdLst>
                  <a:gd name="connsiteX0" fmla="*/ 13948 w 461350"/>
                  <a:gd name="connsiteY0" fmla="*/ 150945 h 428505"/>
                  <a:gd name="connsiteX1" fmla="*/ 9873 w 461350"/>
                  <a:gd name="connsiteY1" fmla="*/ 171831 h 428505"/>
                  <a:gd name="connsiteX2" fmla="*/ 207207 w 461350"/>
                  <a:gd name="connsiteY2" fmla="*/ 415458 h 428505"/>
                  <a:gd name="connsiteX3" fmla="*/ 240001 w 461350"/>
                  <a:gd name="connsiteY3" fmla="*/ 413294 h 428505"/>
                  <a:gd name="connsiteX4" fmla="*/ 458158 w 461350"/>
                  <a:gd name="connsiteY4" fmla="*/ 89433 h 428505"/>
                  <a:gd name="connsiteX5" fmla="*/ 446314 w 461350"/>
                  <a:gd name="connsiteY5" fmla="*/ 53392 h 428505"/>
                  <a:gd name="connsiteX6" fmla="*/ 387222 w 461350"/>
                  <a:gd name="connsiteY6" fmla="*/ 11938 h 428505"/>
                  <a:gd name="connsiteX7" fmla="*/ 336472 w 461350"/>
                  <a:gd name="connsiteY7" fmla="*/ 13402 h 428505"/>
                  <a:gd name="connsiteX8" fmla="*/ 181545 w 461350"/>
                  <a:gd name="connsiteY8" fmla="*/ 95100 h 428505"/>
                  <a:gd name="connsiteX9" fmla="*/ 13948 w 461350"/>
                  <a:gd name="connsiteY9" fmla="*/ 150945 h 42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350" h="428505">
                    <a:moveTo>
                      <a:pt x="13948" y="150945"/>
                    </a:moveTo>
                    <a:cubicBezTo>
                      <a:pt x="-10631" y="153301"/>
                      <a:pt x="3441" y="163871"/>
                      <a:pt x="9873" y="171831"/>
                    </a:cubicBezTo>
                    <a:cubicBezTo>
                      <a:pt x="50944" y="222708"/>
                      <a:pt x="184029" y="383938"/>
                      <a:pt x="207207" y="415458"/>
                    </a:cubicBezTo>
                    <a:cubicBezTo>
                      <a:pt x="221598" y="435007"/>
                      <a:pt x="228221" y="431187"/>
                      <a:pt x="240001" y="413294"/>
                    </a:cubicBezTo>
                    <a:cubicBezTo>
                      <a:pt x="307498" y="310646"/>
                      <a:pt x="453510" y="95164"/>
                      <a:pt x="458158" y="89433"/>
                    </a:cubicBezTo>
                    <a:cubicBezTo>
                      <a:pt x="463061" y="74596"/>
                      <a:pt x="464462" y="62943"/>
                      <a:pt x="446314" y="53392"/>
                    </a:cubicBezTo>
                    <a:cubicBezTo>
                      <a:pt x="425109" y="42248"/>
                      <a:pt x="405179" y="27793"/>
                      <a:pt x="387222" y="11938"/>
                    </a:cubicBezTo>
                    <a:cubicBezTo>
                      <a:pt x="368374" y="-4618"/>
                      <a:pt x="352900" y="-3790"/>
                      <a:pt x="336472" y="13402"/>
                    </a:cubicBezTo>
                    <a:cubicBezTo>
                      <a:pt x="293617" y="57212"/>
                      <a:pt x="236371" y="74469"/>
                      <a:pt x="181545" y="95100"/>
                    </a:cubicBezTo>
                    <a:cubicBezTo>
                      <a:pt x="126465" y="115795"/>
                      <a:pt x="69920" y="132478"/>
                      <a:pt x="13948" y="150945"/>
                    </a:cubicBezTo>
                    <a:close/>
                  </a:path>
                </a:pathLst>
              </a:custGeom>
              <a:solidFill>
                <a:srgbClr val="EAEAEA"/>
              </a:solidFill>
              <a:ln w="6366" cap="flat">
                <a:noFill/>
                <a:prstDash val="solid"/>
                <a:miter/>
              </a:ln>
            </p:spPr>
            <p:txBody>
              <a:bodyPr rtlCol="0" anchor="ctr"/>
              <a:lstStyle/>
              <a:p>
                <a:endParaRPr lang="en-US"/>
              </a:p>
            </p:txBody>
          </p:sp>
        </p:grpSp>
        <p:grpSp>
          <p:nvGrpSpPr>
            <p:cNvPr id="39" name="그룹 38">
              <a:extLst>
                <a:ext uri="{FF2B5EF4-FFF2-40B4-BE49-F238E27FC236}">
                  <a16:creationId xmlns:a16="http://schemas.microsoft.com/office/drawing/2014/main" id="{F7C32ED7-AE25-48B5-B9C7-A08B588A5B7D}"/>
                </a:ext>
              </a:extLst>
            </p:cNvPr>
            <p:cNvGrpSpPr/>
            <p:nvPr/>
          </p:nvGrpSpPr>
          <p:grpSpPr>
            <a:xfrm>
              <a:off x="3948450" y="4262720"/>
              <a:ext cx="1234427" cy="1491741"/>
              <a:chOff x="4050840" y="1331789"/>
              <a:chExt cx="1006363" cy="1216137"/>
            </a:xfrm>
          </p:grpSpPr>
          <p:sp>
            <p:nvSpPr>
              <p:cNvPr id="40" name="타원 39">
                <a:extLst>
                  <a:ext uri="{FF2B5EF4-FFF2-40B4-BE49-F238E27FC236}">
                    <a16:creationId xmlns:a16="http://schemas.microsoft.com/office/drawing/2014/main" id="{717CB46F-FC16-44EF-954C-B9D4AFB62691}"/>
                  </a:ext>
                </a:extLst>
              </p:cNvPr>
              <p:cNvSpPr/>
              <p:nvPr/>
            </p:nvSpPr>
            <p:spPr>
              <a:xfrm>
                <a:off x="4050840" y="1331789"/>
                <a:ext cx="982246" cy="982246"/>
              </a:xfrm>
              <a:prstGeom prst="ellipse">
                <a:avLst/>
              </a:prstGeom>
              <a:solidFill>
                <a:schemeClr val="bg1"/>
              </a:solidFill>
              <a:ln w="254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Graphic 57">
                <a:extLst>
                  <a:ext uri="{FF2B5EF4-FFF2-40B4-BE49-F238E27FC236}">
                    <a16:creationId xmlns:a16="http://schemas.microsoft.com/office/drawing/2014/main" id="{C5D87EB9-967E-45A7-A4FF-36B24B0454BD}"/>
                  </a:ext>
                </a:extLst>
              </p:cNvPr>
              <p:cNvSpPr/>
              <p:nvPr/>
            </p:nvSpPr>
            <p:spPr>
              <a:xfrm>
                <a:off x="5045788" y="2534989"/>
                <a:ext cx="11415" cy="12937"/>
              </a:xfrm>
              <a:custGeom>
                <a:avLst/>
                <a:gdLst>
                  <a:gd name="connsiteX0" fmla="*/ 38906 w 42026"/>
                  <a:gd name="connsiteY0" fmla="*/ 47630 h 47630"/>
                  <a:gd name="connsiteX1" fmla="*/ 0 w 42026"/>
                  <a:gd name="connsiteY1" fmla="*/ 0 h 47630"/>
                  <a:gd name="connsiteX2" fmla="*/ 42027 w 42026"/>
                  <a:gd name="connsiteY2" fmla="*/ 44765 h 47630"/>
                  <a:gd name="connsiteX3" fmla="*/ 38906 w 42026"/>
                  <a:gd name="connsiteY3" fmla="*/ 47630 h 47630"/>
                </a:gdLst>
                <a:ahLst/>
                <a:cxnLst>
                  <a:cxn ang="0">
                    <a:pos x="connsiteX0" y="connsiteY0"/>
                  </a:cxn>
                  <a:cxn ang="0">
                    <a:pos x="connsiteX1" y="connsiteY1"/>
                  </a:cxn>
                  <a:cxn ang="0">
                    <a:pos x="connsiteX2" y="connsiteY2"/>
                  </a:cxn>
                  <a:cxn ang="0">
                    <a:pos x="connsiteX3" y="connsiteY3"/>
                  </a:cxn>
                </a:cxnLst>
                <a:rect l="l" t="t" r="r" b="b"/>
                <a:pathLst>
                  <a:path w="42026" h="47630">
                    <a:moveTo>
                      <a:pt x="38906" y="47630"/>
                    </a:moveTo>
                    <a:cubicBezTo>
                      <a:pt x="25917" y="31775"/>
                      <a:pt x="12926" y="15919"/>
                      <a:pt x="0" y="0"/>
                    </a:cubicBezTo>
                    <a:cubicBezTo>
                      <a:pt x="21204" y="9042"/>
                      <a:pt x="32730" y="25917"/>
                      <a:pt x="42027" y="44765"/>
                    </a:cubicBezTo>
                    <a:cubicBezTo>
                      <a:pt x="40944" y="45720"/>
                      <a:pt x="39925" y="46675"/>
                      <a:pt x="38906" y="47630"/>
                    </a:cubicBezTo>
                    <a:close/>
                  </a:path>
                </a:pathLst>
              </a:custGeom>
              <a:solidFill>
                <a:srgbClr val="49122C"/>
              </a:solidFill>
              <a:ln w="6366" cap="flat">
                <a:noFill/>
                <a:prstDash val="solid"/>
                <a:miter/>
              </a:ln>
            </p:spPr>
            <p:txBody>
              <a:bodyPr rtlCol="0" anchor="ctr"/>
              <a:lstStyle/>
              <a:p>
                <a:endParaRPr lang="en-US"/>
              </a:p>
            </p:txBody>
          </p:sp>
        </p:grpSp>
      </p:grpSp>
      <p:sp>
        <p:nvSpPr>
          <p:cNvPr id="57" name="Arc 192">
            <a:extLst>
              <a:ext uri="{FF2B5EF4-FFF2-40B4-BE49-F238E27FC236}">
                <a16:creationId xmlns:a16="http://schemas.microsoft.com/office/drawing/2014/main" id="{6A7B2739-6A1A-4A3D-B8E3-B2F16B7084AD}"/>
              </a:ext>
            </a:extLst>
          </p:cNvPr>
          <p:cNvSpPr/>
          <p:nvPr/>
        </p:nvSpPr>
        <p:spPr>
          <a:xfrm>
            <a:off x="5107404" y="2624689"/>
            <a:ext cx="3620385" cy="3620383"/>
          </a:xfrm>
          <a:prstGeom prst="arc">
            <a:avLst>
              <a:gd name="adj1" fmla="val 10360711"/>
              <a:gd name="adj2" fmla="val 15522877"/>
            </a:avLst>
          </a:prstGeom>
          <a:ln w="19050">
            <a:solidFill>
              <a:schemeClr val="accent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192">
            <a:extLst>
              <a:ext uri="{FF2B5EF4-FFF2-40B4-BE49-F238E27FC236}">
                <a16:creationId xmlns:a16="http://schemas.microsoft.com/office/drawing/2014/main" id="{EE97F054-9348-4E0D-B862-EBC56898958D}"/>
              </a:ext>
            </a:extLst>
          </p:cNvPr>
          <p:cNvSpPr/>
          <p:nvPr/>
        </p:nvSpPr>
        <p:spPr>
          <a:xfrm>
            <a:off x="3555495" y="3084571"/>
            <a:ext cx="3335089" cy="3335090"/>
          </a:xfrm>
          <a:prstGeom prst="arc">
            <a:avLst>
              <a:gd name="adj1" fmla="val 14406841"/>
              <a:gd name="adj2" fmla="val 21200434"/>
            </a:avLst>
          </a:prstGeom>
          <a:ln w="19050">
            <a:solidFill>
              <a:schemeClr val="accent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Arc 192">
            <a:extLst>
              <a:ext uri="{FF2B5EF4-FFF2-40B4-BE49-F238E27FC236}">
                <a16:creationId xmlns:a16="http://schemas.microsoft.com/office/drawing/2014/main" id="{A8984DF3-12B8-4AB9-9798-09869826396F}"/>
              </a:ext>
            </a:extLst>
          </p:cNvPr>
          <p:cNvSpPr/>
          <p:nvPr/>
        </p:nvSpPr>
        <p:spPr>
          <a:xfrm rot="14689013">
            <a:off x="5117700" y="1484262"/>
            <a:ext cx="3712573" cy="3712574"/>
          </a:xfrm>
          <a:prstGeom prst="arc">
            <a:avLst>
              <a:gd name="adj1" fmla="val 13445971"/>
              <a:gd name="adj2" fmla="val 18559563"/>
            </a:avLst>
          </a:prstGeom>
          <a:ln w="19050">
            <a:solidFill>
              <a:schemeClr val="accent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192">
            <a:extLst>
              <a:ext uri="{FF2B5EF4-FFF2-40B4-BE49-F238E27FC236}">
                <a16:creationId xmlns:a16="http://schemas.microsoft.com/office/drawing/2014/main" id="{73BBA06B-83B2-4DB0-8EB6-D6726E3A30A0}"/>
              </a:ext>
            </a:extLst>
          </p:cNvPr>
          <p:cNvSpPr/>
          <p:nvPr/>
        </p:nvSpPr>
        <p:spPr>
          <a:xfrm>
            <a:off x="3804527" y="1207181"/>
            <a:ext cx="3026664" cy="2978057"/>
          </a:xfrm>
          <a:prstGeom prst="arc">
            <a:avLst>
              <a:gd name="adj1" fmla="val 141332"/>
              <a:gd name="adj2" fmla="val 7435168"/>
            </a:avLst>
          </a:prstGeom>
          <a:ln w="19050">
            <a:solidFill>
              <a:schemeClr val="accent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192">
            <a:extLst>
              <a:ext uri="{FF2B5EF4-FFF2-40B4-BE49-F238E27FC236}">
                <a16:creationId xmlns:a16="http://schemas.microsoft.com/office/drawing/2014/main" id="{0621BDC4-8CA7-4886-8CC9-1B89AA757CAC}"/>
              </a:ext>
            </a:extLst>
          </p:cNvPr>
          <p:cNvSpPr/>
          <p:nvPr/>
        </p:nvSpPr>
        <p:spPr>
          <a:xfrm>
            <a:off x="3599763" y="2526462"/>
            <a:ext cx="3818738" cy="3818736"/>
          </a:xfrm>
          <a:prstGeom prst="arc">
            <a:avLst>
              <a:gd name="adj1" fmla="val 16057577"/>
              <a:gd name="adj2" fmla="val 19825900"/>
            </a:avLst>
          </a:prstGeom>
          <a:ln w="19050">
            <a:solidFill>
              <a:schemeClr val="accent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0" name="Group 27">
            <a:extLst>
              <a:ext uri="{FF2B5EF4-FFF2-40B4-BE49-F238E27FC236}">
                <a16:creationId xmlns:a16="http://schemas.microsoft.com/office/drawing/2014/main" id="{9A03460C-2427-458B-84A2-313EEFE54048}"/>
              </a:ext>
            </a:extLst>
          </p:cNvPr>
          <p:cNvGrpSpPr/>
          <p:nvPr/>
        </p:nvGrpSpPr>
        <p:grpSpPr>
          <a:xfrm>
            <a:off x="7991354" y="1605996"/>
            <a:ext cx="3697063" cy="1280741"/>
            <a:chOff x="4965552" y="1736224"/>
            <a:chExt cx="3484978" cy="1280741"/>
          </a:xfrm>
        </p:grpSpPr>
        <p:sp>
          <p:nvSpPr>
            <p:cNvPr id="71" name="TextBox 70">
              <a:extLst>
                <a:ext uri="{FF2B5EF4-FFF2-40B4-BE49-F238E27FC236}">
                  <a16:creationId xmlns:a16="http://schemas.microsoft.com/office/drawing/2014/main" id="{23F1B851-4458-4F50-ABFF-A63B1F6CF7D8}"/>
                </a:ext>
              </a:extLst>
            </p:cNvPr>
            <p:cNvSpPr txBox="1"/>
            <p:nvPr/>
          </p:nvSpPr>
          <p:spPr>
            <a:xfrm>
              <a:off x="4965552" y="2001302"/>
              <a:ext cx="3484978" cy="1015663"/>
            </a:xfrm>
            <a:prstGeom prst="rect">
              <a:avLst/>
            </a:prstGeom>
            <a:noFill/>
          </p:spPr>
          <p:txBody>
            <a:bodyPr wrap="square" rtlCol="0">
              <a:spAutoFit/>
            </a:bodyPr>
            <a:lstStyle/>
            <a:p>
              <a:pPr marL="171450" indent="-171450">
                <a:buFont typeface="Wingdings" panose="05000000000000000000" pitchFamily="2" charset="2"/>
                <a:buChar char="ü"/>
              </a:pPr>
              <a:r>
                <a:rPr lang="en-US" altLang="ko-KR" sz="1200" dirty="0">
                  <a:solidFill>
                    <a:schemeClr val="tx1">
                      <a:lumMod val="75000"/>
                      <a:lumOff val="25000"/>
                    </a:schemeClr>
                  </a:solidFill>
                  <a:cs typeface="Arial" pitchFamily="34" charset="0"/>
                </a:rPr>
                <a:t>Understand how malicious influencers use disinformation to shape the conversation and manipulate behavior. (</a:t>
              </a:r>
              <a:r>
                <a:rPr lang="en-US" altLang="ko-KR" sz="1200" i="1" dirty="0">
                  <a:solidFill>
                    <a:schemeClr val="tx1">
                      <a:lumMod val="75000"/>
                      <a:lumOff val="25000"/>
                    </a:schemeClr>
                  </a:solidFill>
                  <a:cs typeface="Arial" pitchFamily="34" charset="0"/>
                </a:rPr>
                <a:t>divide Us, build a following, go viral, amplify, make it mainstream , real-world effect.)</a:t>
              </a:r>
              <a:endParaRPr lang="ko-KR" altLang="en-US" sz="1200" i="1" dirty="0">
                <a:solidFill>
                  <a:schemeClr val="tx1">
                    <a:lumMod val="75000"/>
                    <a:lumOff val="25000"/>
                  </a:schemeClr>
                </a:solidFill>
                <a:cs typeface="Arial" pitchFamily="34" charset="0"/>
              </a:endParaRPr>
            </a:p>
          </p:txBody>
        </p:sp>
        <p:sp>
          <p:nvSpPr>
            <p:cNvPr id="72" name="TextBox 71">
              <a:extLst>
                <a:ext uri="{FF2B5EF4-FFF2-40B4-BE49-F238E27FC236}">
                  <a16:creationId xmlns:a16="http://schemas.microsoft.com/office/drawing/2014/main" id="{07AD891F-10B7-489C-B5D9-E359318E768A}"/>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Recognize the Risk</a:t>
              </a:r>
              <a:endParaRPr lang="ko-KR" altLang="en-US" sz="1400" b="1" dirty="0">
                <a:solidFill>
                  <a:schemeClr val="tx1">
                    <a:lumMod val="75000"/>
                    <a:lumOff val="25000"/>
                  </a:schemeClr>
                </a:solidFill>
                <a:cs typeface="Arial" pitchFamily="34" charset="0"/>
              </a:endParaRPr>
            </a:p>
          </p:txBody>
        </p:sp>
      </p:grpSp>
      <p:grpSp>
        <p:nvGrpSpPr>
          <p:cNvPr id="73" name="Group 30">
            <a:extLst>
              <a:ext uri="{FF2B5EF4-FFF2-40B4-BE49-F238E27FC236}">
                <a16:creationId xmlns:a16="http://schemas.microsoft.com/office/drawing/2014/main" id="{D571CF68-A58A-4D4F-B301-685FD072BA06}"/>
              </a:ext>
            </a:extLst>
          </p:cNvPr>
          <p:cNvGrpSpPr/>
          <p:nvPr/>
        </p:nvGrpSpPr>
        <p:grpSpPr>
          <a:xfrm>
            <a:off x="8526506" y="3242064"/>
            <a:ext cx="3271242" cy="1465407"/>
            <a:chOff x="4965552" y="1736224"/>
            <a:chExt cx="3484978" cy="1465407"/>
          </a:xfrm>
        </p:grpSpPr>
        <p:sp>
          <p:nvSpPr>
            <p:cNvPr id="74" name="TextBox 73">
              <a:extLst>
                <a:ext uri="{FF2B5EF4-FFF2-40B4-BE49-F238E27FC236}">
                  <a16:creationId xmlns:a16="http://schemas.microsoft.com/office/drawing/2014/main" id="{1E963A7F-35C3-47BA-98DF-8970A47B2B12}"/>
                </a:ext>
              </a:extLst>
            </p:cNvPr>
            <p:cNvSpPr txBox="1"/>
            <p:nvPr/>
          </p:nvSpPr>
          <p:spPr>
            <a:xfrm>
              <a:off x="4965552" y="2001302"/>
              <a:ext cx="3484978" cy="1200329"/>
            </a:xfrm>
            <a:prstGeom prst="rect">
              <a:avLst/>
            </a:prstGeom>
            <a:noFill/>
          </p:spPr>
          <p:txBody>
            <a:bodyPr wrap="square" rtlCol="0">
              <a:spAutoFit/>
            </a:bodyPr>
            <a:lstStyle/>
            <a:p>
              <a:pPr marL="171450" indent="-171450" algn="just">
                <a:buFont typeface="Wingdings" panose="05000000000000000000" pitchFamily="2" charset="2"/>
                <a:buChar char="ü"/>
              </a:pPr>
              <a:r>
                <a:rPr lang="en-US" altLang="ko-KR" sz="1200" dirty="0">
                  <a:solidFill>
                    <a:schemeClr val="tx1">
                      <a:lumMod val="75000"/>
                      <a:lumOff val="25000"/>
                    </a:schemeClr>
                  </a:solidFill>
                  <a:cs typeface="Arial" pitchFamily="34" charset="0"/>
                </a:rPr>
                <a:t>Check who is really behind the information and think about what they gain by making people believe it. (</a:t>
              </a:r>
              <a:r>
                <a:rPr lang="en-US" altLang="ko-KR" sz="1200" i="1" dirty="0">
                  <a:solidFill>
                    <a:schemeClr val="tx1">
                      <a:lumMod val="75000"/>
                      <a:lumOff val="25000"/>
                    </a:schemeClr>
                  </a:solidFill>
                  <a:cs typeface="Arial" pitchFamily="34" charset="0"/>
                </a:rPr>
                <a:t>Check the author, the date,  the message, the source, the quality and for the facts.)</a:t>
              </a:r>
              <a:endParaRPr lang="ko-KR" altLang="en-US" sz="1200" i="1" dirty="0">
                <a:solidFill>
                  <a:schemeClr val="tx1">
                    <a:lumMod val="75000"/>
                    <a:lumOff val="25000"/>
                  </a:schemeClr>
                </a:solidFill>
                <a:cs typeface="Arial" pitchFamily="34" charset="0"/>
              </a:endParaRPr>
            </a:p>
          </p:txBody>
        </p:sp>
        <p:sp>
          <p:nvSpPr>
            <p:cNvPr id="75" name="TextBox 74">
              <a:extLst>
                <a:ext uri="{FF2B5EF4-FFF2-40B4-BE49-F238E27FC236}">
                  <a16:creationId xmlns:a16="http://schemas.microsoft.com/office/drawing/2014/main" id="{DD762982-0662-46E2-B0FE-784C589F09EC}"/>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Question the Source.</a:t>
              </a:r>
              <a:endParaRPr lang="ko-KR" altLang="en-US" sz="1400" b="1" dirty="0">
                <a:solidFill>
                  <a:schemeClr val="tx1">
                    <a:lumMod val="75000"/>
                    <a:lumOff val="25000"/>
                  </a:schemeClr>
                </a:solidFill>
                <a:cs typeface="Arial" pitchFamily="34" charset="0"/>
              </a:endParaRPr>
            </a:p>
          </p:txBody>
        </p:sp>
      </p:grpSp>
      <p:grpSp>
        <p:nvGrpSpPr>
          <p:cNvPr id="76" name="Group 33">
            <a:extLst>
              <a:ext uri="{FF2B5EF4-FFF2-40B4-BE49-F238E27FC236}">
                <a16:creationId xmlns:a16="http://schemas.microsoft.com/office/drawing/2014/main" id="{F31B91F9-4B61-4BF7-9C7B-110DACCA78DF}"/>
              </a:ext>
            </a:extLst>
          </p:cNvPr>
          <p:cNvGrpSpPr/>
          <p:nvPr/>
        </p:nvGrpSpPr>
        <p:grpSpPr>
          <a:xfrm>
            <a:off x="7991354" y="4878132"/>
            <a:ext cx="3940572" cy="1280741"/>
            <a:chOff x="4965552" y="1736224"/>
            <a:chExt cx="4067766" cy="1280741"/>
          </a:xfrm>
        </p:grpSpPr>
        <p:sp>
          <p:nvSpPr>
            <p:cNvPr id="77" name="TextBox 76">
              <a:extLst>
                <a:ext uri="{FF2B5EF4-FFF2-40B4-BE49-F238E27FC236}">
                  <a16:creationId xmlns:a16="http://schemas.microsoft.com/office/drawing/2014/main" id="{8D4BC727-BA72-4750-A0FD-C045454DB922}"/>
                </a:ext>
              </a:extLst>
            </p:cNvPr>
            <p:cNvSpPr txBox="1"/>
            <p:nvPr/>
          </p:nvSpPr>
          <p:spPr>
            <a:xfrm>
              <a:off x="4965552" y="2001302"/>
              <a:ext cx="4067766" cy="1015663"/>
            </a:xfrm>
            <a:prstGeom prst="rect">
              <a:avLst/>
            </a:prstGeom>
            <a:noFill/>
          </p:spPr>
          <p:txBody>
            <a:bodyPr wrap="square" rtlCol="0">
              <a:spAutoFit/>
            </a:bodyPr>
            <a:lstStyle/>
            <a:p>
              <a:pPr marL="171450" indent="-171450">
                <a:buFont typeface="Wingdings" panose="05000000000000000000" pitchFamily="2" charset="2"/>
                <a:buChar char="ü"/>
              </a:pPr>
              <a:r>
                <a:rPr lang="en-US" altLang="ko-KR" sz="1200" dirty="0">
                  <a:solidFill>
                    <a:schemeClr val="tx1">
                      <a:lumMod val="75000"/>
                      <a:lumOff val="25000"/>
                    </a:schemeClr>
                  </a:solidFill>
                  <a:cs typeface="Arial" pitchFamily="34" charset="0"/>
                </a:rPr>
                <a:t>Search other reliable sources to see what they are saying about the issue. (is the source credible, what is the credible source saying, what are fact checkers saying, is your investigation neutral, does it acknowledge other perspectives?</a:t>
              </a:r>
              <a:endParaRPr lang="ko-KR" altLang="en-US" sz="1200" dirty="0">
                <a:solidFill>
                  <a:schemeClr val="tx1">
                    <a:lumMod val="75000"/>
                    <a:lumOff val="25000"/>
                  </a:schemeClr>
                </a:solidFill>
                <a:cs typeface="Arial" pitchFamily="34" charset="0"/>
              </a:endParaRPr>
            </a:p>
          </p:txBody>
        </p:sp>
        <p:sp>
          <p:nvSpPr>
            <p:cNvPr id="78" name="TextBox 77">
              <a:extLst>
                <a:ext uri="{FF2B5EF4-FFF2-40B4-BE49-F238E27FC236}">
                  <a16:creationId xmlns:a16="http://schemas.microsoft.com/office/drawing/2014/main" id="{6E718D98-7637-4659-847D-0E7A35F9D3C8}"/>
                </a:ext>
              </a:extLst>
            </p:cNvPr>
            <p:cNvSpPr txBox="1"/>
            <p:nvPr/>
          </p:nvSpPr>
          <p:spPr>
            <a:xfrm>
              <a:off x="4965552" y="1736224"/>
              <a:ext cx="3484978"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Investigate the Issue</a:t>
              </a:r>
              <a:endParaRPr lang="ko-KR" altLang="en-US" sz="1400" b="1" dirty="0">
                <a:solidFill>
                  <a:schemeClr val="tx1">
                    <a:lumMod val="75000"/>
                    <a:lumOff val="25000"/>
                  </a:schemeClr>
                </a:solidFill>
                <a:cs typeface="Arial" pitchFamily="34" charset="0"/>
              </a:endParaRPr>
            </a:p>
          </p:txBody>
        </p:sp>
      </p:grpSp>
      <p:grpSp>
        <p:nvGrpSpPr>
          <p:cNvPr id="82" name="Group 39">
            <a:extLst>
              <a:ext uri="{FF2B5EF4-FFF2-40B4-BE49-F238E27FC236}">
                <a16:creationId xmlns:a16="http://schemas.microsoft.com/office/drawing/2014/main" id="{0CAA1223-63CB-4F24-8E70-5AB12B2AEA22}"/>
              </a:ext>
            </a:extLst>
          </p:cNvPr>
          <p:cNvGrpSpPr/>
          <p:nvPr/>
        </p:nvGrpSpPr>
        <p:grpSpPr>
          <a:xfrm flipH="1">
            <a:off x="79711" y="1913773"/>
            <a:ext cx="3113873" cy="1280741"/>
            <a:chOff x="4965552" y="1736224"/>
            <a:chExt cx="3484978" cy="1280741"/>
          </a:xfrm>
        </p:grpSpPr>
        <p:sp>
          <p:nvSpPr>
            <p:cNvPr id="83" name="TextBox 82">
              <a:extLst>
                <a:ext uri="{FF2B5EF4-FFF2-40B4-BE49-F238E27FC236}">
                  <a16:creationId xmlns:a16="http://schemas.microsoft.com/office/drawing/2014/main" id="{2FA28868-33D4-4543-A0BE-585F747A7CF9}"/>
                </a:ext>
              </a:extLst>
            </p:cNvPr>
            <p:cNvSpPr txBox="1"/>
            <p:nvPr/>
          </p:nvSpPr>
          <p:spPr>
            <a:xfrm>
              <a:off x="4965552" y="2001302"/>
              <a:ext cx="3484978" cy="1015663"/>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Talk with your social circle about the risks of disinformation and how to respond when</a:t>
              </a:r>
            </a:p>
            <a:p>
              <a:pPr algn="r"/>
              <a:r>
                <a:rPr lang="en-US" altLang="ko-KR" sz="1200" dirty="0">
                  <a:solidFill>
                    <a:schemeClr val="tx1">
                      <a:lumMod val="75000"/>
                      <a:lumOff val="25000"/>
                    </a:schemeClr>
                  </a:solidFill>
                  <a:cs typeface="Arial" pitchFamily="34" charset="0"/>
                </a:rPr>
                <a:t>you see it. (come prepared, decide if its worth it, respond privately, focus on the facts, be respectful, be a resource)</a:t>
              </a:r>
              <a:endParaRPr lang="ko-KR" altLang="en-US" sz="1200" dirty="0">
                <a:solidFill>
                  <a:schemeClr val="tx1">
                    <a:lumMod val="75000"/>
                    <a:lumOff val="25000"/>
                  </a:schemeClr>
                </a:solidFill>
                <a:cs typeface="Arial" pitchFamily="34" charset="0"/>
              </a:endParaRPr>
            </a:p>
          </p:txBody>
        </p:sp>
        <p:sp>
          <p:nvSpPr>
            <p:cNvPr id="84" name="TextBox 83">
              <a:extLst>
                <a:ext uri="{FF2B5EF4-FFF2-40B4-BE49-F238E27FC236}">
                  <a16:creationId xmlns:a16="http://schemas.microsoft.com/office/drawing/2014/main" id="{457053AA-5A6A-4133-B548-656DB0031A76}"/>
                </a:ext>
              </a:extLst>
            </p:cNvPr>
            <p:cNvSpPr txBox="1"/>
            <p:nvPr/>
          </p:nvSpPr>
          <p:spPr>
            <a:xfrm>
              <a:off x="4965552" y="1736224"/>
              <a:ext cx="3484978"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Talk to your circle</a:t>
              </a:r>
              <a:endParaRPr lang="ko-KR" altLang="en-US" sz="1400" b="1" dirty="0">
                <a:solidFill>
                  <a:schemeClr val="tx1">
                    <a:lumMod val="75000"/>
                    <a:lumOff val="25000"/>
                  </a:schemeClr>
                </a:solidFill>
                <a:cs typeface="Arial" pitchFamily="34" charset="0"/>
              </a:endParaRPr>
            </a:p>
          </p:txBody>
        </p:sp>
      </p:grpSp>
      <p:grpSp>
        <p:nvGrpSpPr>
          <p:cNvPr id="85" name="Group 42">
            <a:extLst>
              <a:ext uri="{FF2B5EF4-FFF2-40B4-BE49-F238E27FC236}">
                <a16:creationId xmlns:a16="http://schemas.microsoft.com/office/drawing/2014/main" id="{E01C8953-E0D2-4127-B018-39235F316BF7}"/>
              </a:ext>
            </a:extLst>
          </p:cNvPr>
          <p:cNvGrpSpPr/>
          <p:nvPr/>
        </p:nvGrpSpPr>
        <p:grpSpPr>
          <a:xfrm flipH="1">
            <a:off x="329527" y="4185238"/>
            <a:ext cx="2963224" cy="1280741"/>
            <a:chOff x="4965552" y="1736224"/>
            <a:chExt cx="3484978" cy="1280741"/>
          </a:xfrm>
        </p:grpSpPr>
        <p:sp>
          <p:nvSpPr>
            <p:cNvPr id="86" name="TextBox 85">
              <a:extLst>
                <a:ext uri="{FF2B5EF4-FFF2-40B4-BE49-F238E27FC236}">
                  <a16:creationId xmlns:a16="http://schemas.microsoft.com/office/drawing/2014/main" id="{73D3A6B1-7472-4CCC-BC12-A837649CEED5}"/>
                </a:ext>
              </a:extLst>
            </p:cNvPr>
            <p:cNvSpPr txBox="1"/>
            <p:nvPr/>
          </p:nvSpPr>
          <p:spPr>
            <a:xfrm>
              <a:off x="4965552" y="2001302"/>
              <a:ext cx="3484978" cy="1015663"/>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Take a moment to let your emotions cool and ask yourself whether your feelings about the content are based on fact. (know the risk, content, facts, source, why you are seeing it, and know yourself)  </a:t>
              </a:r>
              <a:endParaRPr lang="ko-KR" altLang="en-US" sz="1200" dirty="0">
                <a:solidFill>
                  <a:schemeClr val="tx1">
                    <a:lumMod val="75000"/>
                    <a:lumOff val="25000"/>
                  </a:schemeClr>
                </a:solidFill>
                <a:cs typeface="Arial" pitchFamily="34" charset="0"/>
              </a:endParaRPr>
            </a:p>
          </p:txBody>
        </p:sp>
        <p:sp>
          <p:nvSpPr>
            <p:cNvPr id="87" name="TextBox 86">
              <a:extLst>
                <a:ext uri="{FF2B5EF4-FFF2-40B4-BE49-F238E27FC236}">
                  <a16:creationId xmlns:a16="http://schemas.microsoft.com/office/drawing/2014/main" id="{ABC0CFAA-C21A-40DD-AD64-29CE27E0301D}"/>
                </a:ext>
              </a:extLst>
            </p:cNvPr>
            <p:cNvSpPr txBox="1"/>
            <p:nvPr/>
          </p:nvSpPr>
          <p:spPr>
            <a:xfrm>
              <a:off x="4965552" y="1736224"/>
              <a:ext cx="3484978"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Thin before you link</a:t>
              </a:r>
              <a:endParaRPr lang="ko-KR" altLang="en-US" sz="1400" b="1" dirty="0">
                <a:solidFill>
                  <a:schemeClr val="tx1">
                    <a:lumMod val="75000"/>
                    <a:lumOff val="25000"/>
                  </a:schemeClr>
                </a:solidFill>
                <a:cs typeface="Arial" pitchFamily="34" charset="0"/>
              </a:endParaRPr>
            </a:p>
          </p:txBody>
        </p:sp>
      </p:grpSp>
      <p:pic>
        <p:nvPicPr>
          <p:cNvPr id="49" name="Picture 48">
            <a:extLst>
              <a:ext uri="{FF2B5EF4-FFF2-40B4-BE49-F238E27FC236}">
                <a16:creationId xmlns:a16="http://schemas.microsoft.com/office/drawing/2014/main" id="{2AFF7E8D-50CF-286A-F2AB-30C4A7C00013}"/>
              </a:ext>
            </a:extLst>
          </p:cNvPr>
          <p:cNvPicPr>
            <a:picLocks noChangeAspect="1"/>
          </p:cNvPicPr>
          <p:nvPr/>
        </p:nvPicPr>
        <p:blipFill>
          <a:blip r:embed="rId3"/>
          <a:stretch>
            <a:fillRect/>
          </a:stretch>
        </p:blipFill>
        <p:spPr>
          <a:xfrm>
            <a:off x="6477457" y="1707441"/>
            <a:ext cx="816853" cy="809818"/>
          </a:xfrm>
          <a:prstGeom prst="rect">
            <a:avLst/>
          </a:prstGeom>
        </p:spPr>
      </p:pic>
      <p:pic>
        <p:nvPicPr>
          <p:cNvPr id="51" name="Picture 50">
            <a:extLst>
              <a:ext uri="{FF2B5EF4-FFF2-40B4-BE49-F238E27FC236}">
                <a16:creationId xmlns:a16="http://schemas.microsoft.com/office/drawing/2014/main" id="{B25B3B0E-01D1-631E-12AF-C97AE423D811}"/>
              </a:ext>
            </a:extLst>
          </p:cNvPr>
          <p:cNvPicPr>
            <a:picLocks noChangeAspect="1"/>
          </p:cNvPicPr>
          <p:nvPr/>
        </p:nvPicPr>
        <p:blipFill>
          <a:blip r:embed="rId4"/>
          <a:stretch>
            <a:fillRect/>
          </a:stretch>
        </p:blipFill>
        <p:spPr>
          <a:xfrm>
            <a:off x="7403977" y="3329387"/>
            <a:ext cx="850204" cy="723947"/>
          </a:xfrm>
          <a:prstGeom prst="rect">
            <a:avLst/>
          </a:prstGeom>
        </p:spPr>
      </p:pic>
      <p:pic>
        <p:nvPicPr>
          <p:cNvPr id="53" name="Picture 52">
            <a:extLst>
              <a:ext uri="{FF2B5EF4-FFF2-40B4-BE49-F238E27FC236}">
                <a16:creationId xmlns:a16="http://schemas.microsoft.com/office/drawing/2014/main" id="{DEBDDF50-9AE2-0D09-B6FF-37052ACCA26F}"/>
              </a:ext>
            </a:extLst>
          </p:cNvPr>
          <p:cNvPicPr>
            <a:picLocks noChangeAspect="1"/>
          </p:cNvPicPr>
          <p:nvPr/>
        </p:nvPicPr>
        <p:blipFill>
          <a:blip r:embed="rId5"/>
          <a:stretch>
            <a:fillRect/>
          </a:stretch>
        </p:blipFill>
        <p:spPr>
          <a:xfrm>
            <a:off x="6495969" y="4871681"/>
            <a:ext cx="830125" cy="836895"/>
          </a:xfrm>
          <a:prstGeom prst="rect">
            <a:avLst/>
          </a:prstGeom>
        </p:spPr>
      </p:pic>
      <p:pic>
        <p:nvPicPr>
          <p:cNvPr id="55" name="Picture 54">
            <a:extLst>
              <a:ext uri="{FF2B5EF4-FFF2-40B4-BE49-F238E27FC236}">
                <a16:creationId xmlns:a16="http://schemas.microsoft.com/office/drawing/2014/main" id="{E6983D86-2AA4-FB1A-60FA-1F2A3123B08D}"/>
              </a:ext>
            </a:extLst>
          </p:cNvPr>
          <p:cNvPicPr>
            <a:picLocks noChangeAspect="1"/>
          </p:cNvPicPr>
          <p:nvPr/>
        </p:nvPicPr>
        <p:blipFill>
          <a:blip r:embed="rId6"/>
          <a:stretch>
            <a:fillRect/>
          </a:stretch>
        </p:blipFill>
        <p:spPr>
          <a:xfrm>
            <a:off x="3867532" y="4348818"/>
            <a:ext cx="712709" cy="741109"/>
          </a:xfrm>
          <a:prstGeom prst="rect">
            <a:avLst/>
          </a:prstGeom>
        </p:spPr>
      </p:pic>
      <p:pic>
        <p:nvPicPr>
          <p:cNvPr id="59" name="Picture 58">
            <a:extLst>
              <a:ext uri="{FF2B5EF4-FFF2-40B4-BE49-F238E27FC236}">
                <a16:creationId xmlns:a16="http://schemas.microsoft.com/office/drawing/2014/main" id="{EF73EB1E-7604-A8F2-4617-D4846808468A}"/>
              </a:ext>
            </a:extLst>
          </p:cNvPr>
          <p:cNvPicPr>
            <a:picLocks noChangeAspect="1"/>
          </p:cNvPicPr>
          <p:nvPr/>
        </p:nvPicPr>
        <p:blipFill>
          <a:blip r:embed="rId7"/>
          <a:stretch>
            <a:fillRect/>
          </a:stretch>
        </p:blipFill>
        <p:spPr>
          <a:xfrm>
            <a:off x="3761484" y="2427166"/>
            <a:ext cx="643925" cy="675184"/>
          </a:xfrm>
          <a:prstGeom prst="rect">
            <a:avLst/>
          </a:prstGeom>
        </p:spPr>
      </p:pic>
    </p:spTree>
    <p:extLst>
      <p:ext uri="{BB962C8B-B14F-4D97-AF65-F5344CB8AC3E}">
        <p14:creationId xmlns:p14="http://schemas.microsoft.com/office/powerpoint/2010/main" val="1193403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035C77A9-7084-477D-BA3A-262CC9BDC031}"/>
              </a:ext>
            </a:extLst>
          </p:cNvPr>
          <p:cNvGrpSpPr/>
          <p:nvPr/>
        </p:nvGrpSpPr>
        <p:grpSpPr>
          <a:xfrm>
            <a:off x="1" y="2488299"/>
            <a:ext cx="12191998" cy="1569660"/>
            <a:chOff x="1" y="2488299"/>
            <a:chExt cx="12191998" cy="1569660"/>
          </a:xfrm>
        </p:grpSpPr>
        <p:sp>
          <p:nvSpPr>
            <p:cNvPr id="25" name="TextBox 24">
              <a:extLst>
                <a:ext uri="{FF2B5EF4-FFF2-40B4-BE49-F238E27FC236}">
                  <a16:creationId xmlns:a16="http://schemas.microsoft.com/office/drawing/2014/main" id="{3E0E8578-BD64-4C9C-8967-EC38029FB4BB}"/>
                </a:ext>
              </a:extLst>
            </p:cNvPr>
            <p:cNvSpPr txBox="1"/>
            <p:nvPr/>
          </p:nvSpPr>
          <p:spPr>
            <a:xfrm>
              <a:off x="1" y="2488299"/>
              <a:ext cx="12191998" cy="1569660"/>
            </a:xfrm>
            <a:prstGeom prst="rect">
              <a:avLst/>
            </a:prstGeom>
            <a:noFill/>
          </p:spPr>
          <p:txBody>
            <a:bodyPr wrap="square" rtlCol="0" anchor="ctr">
              <a:spAutoFit/>
            </a:bodyPr>
            <a:lstStyle/>
            <a:p>
              <a:pPr algn="ctr"/>
              <a:r>
                <a:rPr lang="en-US" altLang="ko-KR" sz="4800" b="1" dirty="0">
                  <a:solidFill>
                    <a:schemeClr val="bg1"/>
                  </a:solidFill>
                  <a:latin typeface="+mj-lt"/>
                  <a:cs typeface="Arial" pitchFamily="34" charset="0"/>
                </a:rPr>
                <a:t>THANKS</a:t>
              </a:r>
            </a:p>
            <a:p>
              <a:pPr algn="ctr"/>
              <a:r>
                <a:rPr lang="en-US" altLang="ko-KR" sz="4800" b="1" dirty="0">
                  <a:solidFill>
                    <a:schemeClr val="bg1"/>
                  </a:solidFill>
                  <a:latin typeface="+mj-lt"/>
                  <a:cs typeface="Arial" pitchFamily="34" charset="0"/>
                </a:rPr>
                <a:t>Q &amp; A ?</a:t>
              </a:r>
              <a:endParaRPr lang="ko-KR" altLang="en-US" sz="4800" b="1" dirty="0">
                <a:solidFill>
                  <a:schemeClr val="bg1"/>
                </a:solidFill>
                <a:latin typeface="+mj-lt"/>
                <a:cs typeface="Arial" pitchFamily="34" charset="0"/>
              </a:endParaRPr>
            </a:p>
          </p:txBody>
        </p:sp>
        <p:sp>
          <p:nvSpPr>
            <p:cNvPr id="26" name="TextBox 25">
              <a:extLst>
                <a:ext uri="{FF2B5EF4-FFF2-40B4-BE49-F238E27FC236}">
                  <a16:creationId xmlns:a16="http://schemas.microsoft.com/office/drawing/2014/main" id="{C88AEDF3-C1CF-4E32-9D10-2D8E595E02FD}"/>
                </a:ext>
              </a:extLst>
            </p:cNvPr>
            <p:cNvSpPr txBox="1"/>
            <p:nvPr/>
          </p:nvSpPr>
          <p:spPr>
            <a:xfrm>
              <a:off x="1" y="3620714"/>
              <a:ext cx="12191855" cy="379656"/>
            </a:xfrm>
            <a:prstGeom prst="rect">
              <a:avLst/>
            </a:prstGeom>
            <a:noFill/>
          </p:spPr>
          <p:txBody>
            <a:bodyPr wrap="square" rtlCol="0" anchor="ctr">
              <a:spAutoFit/>
            </a:bodyPr>
            <a:lstStyle/>
            <a:p>
              <a:pPr algn="ctr"/>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3690554167"/>
      </p:ext>
    </p:extLst>
  </p:cSld>
  <p:clrMapOvr>
    <a:masterClrMapping/>
  </p:clrMapOvr>
</p:sld>
</file>

<file path=ppt/theme/theme1.xml><?xml version="1.0" encoding="utf-8"?>
<a:theme xmlns:a="http://schemas.openxmlformats.org/drawingml/2006/main" name="Contents Slide Master">
  <a:themeElements>
    <a:clrScheme name="ALLPPT-616">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2945</TotalTime>
  <Words>954</Words>
  <Application>Microsoft Office PowerPoint</Application>
  <PresentationFormat>Widescreen</PresentationFormat>
  <Paragraphs>81</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-apple-system</vt:lpstr>
      <vt:lpstr>Arial</vt:lpstr>
      <vt:lpstr>Calibri</vt:lpstr>
      <vt:lpstr>Wingdings</vt:lpstr>
      <vt:lpstr>Contents Slide Master</vt:lpstr>
      <vt:lpstr>PowerPoint Presentation</vt:lpstr>
      <vt:lpstr>PowerPoint Presentation</vt:lpstr>
      <vt:lpstr>Types of False Information</vt:lpstr>
      <vt:lpstr>Disinformation Vs Cybersecurity </vt:lpstr>
      <vt:lpstr>PowerPoint Presentation</vt:lpstr>
      <vt:lpstr>PowerPoint Presentation</vt:lpstr>
      <vt:lpstr>The Double-Edged Sword of Generative AI in Cybersecurity:</vt:lpstr>
      <vt:lpstr>PowerPoint Presentation</vt:lpstr>
      <vt:lpstr>PowerPoint Presentation</vt:lpstr>
    </vt:vector>
  </TitlesOfParts>
  <Company>Standard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Agaba Tukundane, Diana D</dc:creator>
  <cp:lastModifiedBy>Agaba Tukundane, Diana D</cp:lastModifiedBy>
  <cp:revision>1</cp:revision>
  <dcterms:created xsi:type="dcterms:W3CDTF">2023-09-04T12:11:15Z</dcterms:created>
  <dcterms:modified xsi:type="dcterms:W3CDTF">2023-09-06T13:17:11Z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27a3850-2850-457c-8efb-fdd5fa4d27d3_Enabled">
    <vt:lpwstr>true</vt:lpwstr>
  </property>
  <property fmtid="{D5CDD505-2E9C-101B-9397-08002B2CF9AE}" pid="3" name="MSIP_Label_027a3850-2850-457c-8efb-fdd5fa4d27d3_SetDate">
    <vt:lpwstr>2023-09-05T11:24:42Z</vt:lpwstr>
  </property>
  <property fmtid="{D5CDD505-2E9C-101B-9397-08002B2CF9AE}" pid="4" name="MSIP_Label_027a3850-2850-457c-8efb-fdd5fa4d27d3_Method">
    <vt:lpwstr>Privileged</vt:lpwstr>
  </property>
  <property fmtid="{D5CDD505-2E9C-101B-9397-08002B2CF9AE}" pid="5" name="MSIP_Label_027a3850-2850-457c-8efb-fdd5fa4d27d3_Name">
    <vt:lpwstr>027a3850-2850-457c-8efb-fdd5fa4d27d3</vt:lpwstr>
  </property>
  <property fmtid="{D5CDD505-2E9C-101B-9397-08002B2CF9AE}" pid="6" name="MSIP_Label_027a3850-2850-457c-8efb-fdd5fa4d27d3_SiteId">
    <vt:lpwstr>7369e6ec-faa6-42fa-bc0e-4f332da5b1db</vt:lpwstr>
  </property>
  <property fmtid="{D5CDD505-2E9C-101B-9397-08002B2CF9AE}" pid="7" name="MSIP_Label_027a3850-2850-457c-8efb-fdd5fa4d27d3_ActionId">
    <vt:lpwstr>9b7abb36-e582-4265-9b84-9e1de2441b2f</vt:lpwstr>
  </property>
  <property fmtid="{D5CDD505-2E9C-101B-9397-08002B2CF9AE}" pid="8" name="MSIP_Label_027a3850-2850-457c-8efb-fdd5fa4d27d3_ContentBits">
    <vt:lpwstr>0</vt:lpwstr>
  </property>
</Properties>
</file>